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7" r:id="rId3"/>
  </p:sldIdLst>
  <p:sldSz cx="6858000" cy="9907588"/>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122"/>
    <p:restoredTop sz="94830"/>
  </p:normalViewPr>
  <p:slideViewPr>
    <p:cSldViewPr snapToGrid="0" snapToObjects="1">
      <p:cViewPr varScale="1">
        <p:scale>
          <a:sx n="138" d="100"/>
          <a:sy n="138" d="100"/>
        </p:scale>
        <p:origin x="2472"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451"/>
            <a:ext cx="5829300" cy="3449308"/>
          </a:xfrm>
        </p:spPr>
        <p:txBody>
          <a:bodyPr anchor="b"/>
          <a:lstStyle>
            <a:lvl1pPr algn="ctr">
              <a:defRPr sz="4500"/>
            </a:lvl1pPr>
          </a:lstStyle>
          <a:p>
            <a:r>
              <a:rPr lang="da-DK"/>
              <a:t>Klik for at redigere titeltypografien i masteren</a:t>
            </a:r>
            <a:endParaRPr lang="en-US" dirty="0"/>
          </a:p>
        </p:txBody>
      </p:sp>
      <p:sp>
        <p:nvSpPr>
          <p:cNvPr id="3" name="Subtitle 2"/>
          <p:cNvSpPr>
            <a:spLocks noGrp="1"/>
          </p:cNvSpPr>
          <p:nvPr>
            <p:ph type="subTitle" idx="1"/>
          </p:nvPr>
        </p:nvSpPr>
        <p:spPr>
          <a:xfrm>
            <a:off x="857250" y="5203778"/>
            <a:ext cx="5143500" cy="2392040"/>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a-DK"/>
              <a:t>Klik for at redigere undertiteltypografien i masteren</a:t>
            </a:r>
            <a:endParaRPr lang="en-US" dirty="0"/>
          </a:p>
        </p:txBody>
      </p:sp>
      <p:sp>
        <p:nvSpPr>
          <p:cNvPr id="4" name="Date Placeholder 3"/>
          <p:cNvSpPr>
            <a:spLocks noGrp="1"/>
          </p:cNvSpPr>
          <p:nvPr>
            <p:ph type="dt" sz="half" idx="10"/>
          </p:nvPr>
        </p:nvSpPr>
        <p:spPr/>
        <p:txBody>
          <a:bodyPr/>
          <a:lstStyle/>
          <a:p>
            <a:fld id="{06012F19-9D92-3340-AE04-CEA2C310A5D1}" type="datetimeFigureOut">
              <a:rPr lang="da-DK" smtClean="0"/>
              <a:t>04/10/2019</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E447B937-874B-1B42-A0B1-DDE8BEF54404}" type="slidenum">
              <a:rPr lang="da-DK" smtClean="0"/>
              <a:t>‹nr.›</a:t>
            </a:fld>
            <a:endParaRPr lang="da-DK"/>
          </a:p>
        </p:txBody>
      </p:sp>
    </p:spTree>
    <p:extLst>
      <p:ext uri="{BB962C8B-B14F-4D97-AF65-F5344CB8AC3E}">
        <p14:creationId xmlns:p14="http://schemas.microsoft.com/office/powerpoint/2010/main" val="655872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Vertical Text Placeholder 2"/>
          <p:cNvSpPr>
            <a:spLocks noGrp="1"/>
          </p:cNvSpPr>
          <p:nvPr>
            <p:ph type="body" orient="vert" idx="1"/>
          </p:nvPr>
        </p:nvSpPr>
        <p:spPr/>
        <p:txBody>
          <a:bodyPr vert="eaVert"/>
          <a:lstStyle/>
          <a:p>
            <a:pPr lvl="0"/>
            <a:r>
              <a:rPr lang="da-DK"/>
              <a:t>Rediger teksttypografien i masteren
Andet niveau
Tredje niveau
Fjerde niveau
Femte niveau</a:t>
            </a:r>
            <a:endParaRPr lang="en-US" dirty="0"/>
          </a:p>
        </p:txBody>
      </p:sp>
      <p:sp>
        <p:nvSpPr>
          <p:cNvPr id="4" name="Date Placeholder 3"/>
          <p:cNvSpPr>
            <a:spLocks noGrp="1"/>
          </p:cNvSpPr>
          <p:nvPr>
            <p:ph type="dt" sz="half" idx="10"/>
          </p:nvPr>
        </p:nvSpPr>
        <p:spPr/>
        <p:txBody>
          <a:bodyPr/>
          <a:lstStyle/>
          <a:p>
            <a:fld id="{06012F19-9D92-3340-AE04-CEA2C310A5D1}" type="datetimeFigureOut">
              <a:rPr lang="da-DK" smtClean="0"/>
              <a:t>04/10/2019</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E447B937-874B-1B42-A0B1-DDE8BEF54404}" type="slidenum">
              <a:rPr lang="da-DK" smtClean="0"/>
              <a:t>‹nr.›</a:t>
            </a:fld>
            <a:endParaRPr lang="da-DK"/>
          </a:p>
        </p:txBody>
      </p:sp>
    </p:spTree>
    <p:extLst>
      <p:ext uri="{BB962C8B-B14F-4D97-AF65-F5344CB8AC3E}">
        <p14:creationId xmlns:p14="http://schemas.microsoft.com/office/powerpoint/2010/main" val="1092079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87"/>
            <a:ext cx="1478756" cy="8396223"/>
          </a:xfrm>
        </p:spPr>
        <p:txBody>
          <a:bodyPr vert="eaVert"/>
          <a:lstStyle/>
          <a:p>
            <a:r>
              <a:rPr lang="da-DK"/>
              <a:t>Klik for at redigere titeltypografien i masteren</a:t>
            </a:r>
            <a:endParaRPr lang="en-US" dirty="0"/>
          </a:p>
        </p:txBody>
      </p:sp>
      <p:sp>
        <p:nvSpPr>
          <p:cNvPr id="3" name="Vertical Text Placeholder 2"/>
          <p:cNvSpPr>
            <a:spLocks noGrp="1"/>
          </p:cNvSpPr>
          <p:nvPr>
            <p:ph type="body" orient="vert" idx="1"/>
          </p:nvPr>
        </p:nvSpPr>
        <p:spPr>
          <a:xfrm>
            <a:off x="471488" y="527487"/>
            <a:ext cx="4350544" cy="8396223"/>
          </a:xfrm>
        </p:spPr>
        <p:txBody>
          <a:bodyPr vert="eaVert"/>
          <a:lstStyle/>
          <a:p>
            <a:pPr lvl="0"/>
            <a:r>
              <a:rPr lang="da-DK"/>
              <a:t>Rediger teksttypografien i masteren
Andet niveau
Tredje niveau
Fjerde niveau
Femte niveau</a:t>
            </a:r>
            <a:endParaRPr lang="en-US" dirty="0"/>
          </a:p>
        </p:txBody>
      </p:sp>
      <p:sp>
        <p:nvSpPr>
          <p:cNvPr id="4" name="Date Placeholder 3"/>
          <p:cNvSpPr>
            <a:spLocks noGrp="1"/>
          </p:cNvSpPr>
          <p:nvPr>
            <p:ph type="dt" sz="half" idx="10"/>
          </p:nvPr>
        </p:nvSpPr>
        <p:spPr/>
        <p:txBody>
          <a:bodyPr/>
          <a:lstStyle/>
          <a:p>
            <a:fld id="{06012F19-9D92-3340-AE04-CEA2C310A5D1}" type="datetimeFigureOut">
              <a:rPr lang="da-DK" smtClean="0"/>
              <a:t>04/10/2019</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E447B937-874B-1B42-A0B1-DDE8BEF54404}" type="slidenum">
              <a:rPr lang="da-DK" smtClean="0"/>
              <a:t>‹nr.›</a:t>
            </a:fld>
            <a:endParaRPr lang="da-DK"/>
          </a:p>
        </p:txBody>
      </p:sp>
    </p:spTree>
    <p:extLst>
      <p:ext uri="{BB962C8B-B14F-4D97-AF65-F5344CB8AC3E}">
        <p14:creationId xmlns:p14="http://schemas.microsoft.com/office/powerpoint/2010/main" val="1536149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Content Placeholder 2"/>
          <p:cNvSpPr>
            <a:spLocks noGrp="1"/>
          </p:cNvSpPr>
          <p:nvPr>
            <p:ph idx="1"/>
          </p:nvPr>
        </p:nvSpPr>
        <p:spPr/>
        <p:txBody>
          <a:bodyPr/>
          <a:lstStyle/>
          <a:p>
            <a:pPr lvl="0"/>
            <a:r>
              <a:rPr lang="da-DK"/>
              <a:t>Rediger teksttypografien i masteren
Andet niveau
Tredje niveau
Fjerde niveau
Femte niveau</a:t>
            </a:r>
            <a:endParaRPr lang="en-US" dirty="0"/>
          </a:p>
        </p:txBody>
      </p:sp>
      <p:sp>
        <p:nvSpPr>
          <p:cNvPr id="4" name="Date Placeholder 3"/>
          <p:cNvSpPr>
            <a:spLocks noGrp="1"/>
          </p:cNvSpPr>
          <p:nvPr>
            <p:ph type="dt" sz="half" idx="10"/>
          </p:nvPr>
        </p:nvSpPr>
        <p:spPr/>
        <p:txBody>
          <a:bodyPr/>
          <a:lstStyle/>
          <a:p>
            <a:fld id="{06012F19-9D92-3340-AE04-CEA2C310A5D1}" type="datetimeFigureOut">
              <a:rPr lang="da-DK" smtClean="0"/>
              <a:t>04/10/2019</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E447B937-874B-1B42-A0B1-DDE8BEF54404}" type="slidenum">
              <a:rPr lang="da-DK" smtClean="0"/>
              <a:t>‹nr.›</a:t>
            </a:fld>
            <a:endParaRPr lang="da-DK"/>
          </a:p>
        </p:txBody>
      </p:sp>
    </p:spTree>
    <p:extLst>
      <p:ext uri="{BB962C8B-B14F-4D97-AF65-F5344CB8AC3E}">
        <p14:creationId xmlns:p14="http://schemas.microsoft.com/office/powerpoint/2010/main" val="4082133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le 1"/>
          <p:cNvSpPr>
            <a:spLocks noGrp="1"/>
          </p:cNvSpPr>
          <p:nvPr>
            <p:ph type="title"/>
          </p:nvPr>
        </p:nvSpPr>
        <p:spPr>
          <a:xfrm>
            <a:off x="467916" y="2470019"/>
            <a:ext cx="5915025" cy="4121281"/>
          </a:xfrm>
        </p:spPr>
        <p:txBody>
          <a:bodyPr anchor="b"/>
          <a:lstStyle>
            <a:lvl1pPr>
              <a:defRPr sz="4500"/>
            </a:lvl1pPr>
          </a:lstStyle>
          <a:p>
            <a:r>
              <a:rPr lang="da-DK"/>
              <a:t>Klik for at redigere titeltypografien i masteren</a:t>
            </a:r>
            <a:endParaRPr lang="en-US" dirty="0"/>
          </a:p>
        </p:txBody>
      </p:sp>
      <p:sp>
        <p:nvSpPr>
          <p:cNvPr id="3" name="Text Placeholder 2"/>
          <p:cNvSpPr>
            <a:spLocks noGrp="1"/>
          </p:cNvSpPr>
          <p:nvPr>
            <p:ph type="body" idx="1"/>
          </p:nvPr>
        </p:nvSpPr>
        <p:spPr>
          <a:xfrm>
            <a:off x="467916" y="6630289"/>
            <a:ext cx="5915025" cy="2167284"/>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a-DK"/>
              <a:t>Rediger teksttypografien i masteren
Andet niveau
Tredje niveau
Fjerde niveau
Femte niveau</a:t>
            </a:r>
            <a:endParaRPr lang="en-US" dirty="0"/>
          </a:p>
        </p:txBody>
      </p:sp>
      <p:sp>
        <p:nvSpPr>
          <p:cNvPr id="4" name="Date Placeholder 3"/>
          <p:cNvSpPr>
            <a:spLocks noGrp="1"/>
          </p:cNvSpPr>
          <p:nvPr>
            <p:ph type="dt" sz="half" idx="10"/>
          </p:nvPr>
        </p:nvSpPr>
        <p:spPr/>
        <p:txBody>
          <a:bodyPr/>
          <a:lstStyle/>
          <a:p>
            <a:fld id="{06012F19-9D92-3340-AE04-CEA2C310A5D1}" type="datetimeFigureOut">
              <a:rPr lang="da-DK" smtClean="0"/>
              <a:t>04/10/2019</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E447B937-874B-1B42-A0B1-DDE8BEF54404}" type="slidenum">
              <a:rPr lang="da-DK" smtClean="0"/>
              <a:t>‹nr.›</a:t>
            </a:fld>
            <a:endParaRPr lang="da-DK"/>
          </a:p>
        </p:txBody>
      </p:sp>
    </p:spTree>
    <p:extLst>
      <p:ext uri="{BB962C8B-B14F-4D97-AF65-F5344CB8AC3E}">
        <p14:creationId xmlns:p14="http://schemas.microsoft.com/office/powerpoint/2010/main" val="3429837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Content Placeholder 2"/>
          <p:cNvSpPr>
            <a:spLocks noGrp="1"/>
          </p:cNvSpPr>
          <p:nvPr>
            <p:ph sz="half" idx="1"/>
          </p:nvPr>
        </p:nvSpPr>
        <p:spPr>
          <a:xfrm>
            <a:off x="471488" y="2637436"/>
            <a:ext cx="2914650" cy="6286274"/>
          </a:xfrm>
        </p:spPr>
        <p:txBody>
          <a:bodyPr/>
          <a:lstStyle/>
          <a:p>
            <a:pPr lvl="0"/>
            <a:r>
              <a:rPr lang="da-DK"/>
              <a:t>Rediger teksttypografien i masteren
Andet niveau
Tredje niveau
Fjerde niveau
Femte niveau</a:t>
            </a:r>
            <a:endParaRPr lang="en-US" dirty="0"/>
          </a:p>
        </p:txBody>
      </p:sp>
      <p:sp>
        <p:nvSpPr>
          <p:cNvPr id="4" name="Content Placeholder 3"/>
          <p:cNvSpPr>
            <a:spLocks noGrp="1"/>
          </p:cNvSpPr>
          <p:nvPr>
            <p:ph sz="half" idx="2"/>
          </p:nvPr>
        </p:nvSpPr>
        <p:spPr>
          <a:xfrm>
            <a:off x="3471863" y="2637436"/>
            <a:ext cx="2914650" cy="6286274"/>
          </a:xfrm>
        </p:spPr>
        <p:txBody>
          <a:bodyPr/>
          <a:lstStyle/>
          <a:p>
            <a:pPr lvl="0"/>
            <a:r>
              <a:rPr lang="da-DK"/>
              <a:t>Rediger teksttypografien i masteren
Andet niveau
Tredje niveau
Fjerde niveau
Femte niveau</a:t>
            </a:r>
            <a:endParaRPr lang="en-US" dirty="0"/>
          </a:p>
        </p:txBody>
      </p:sp>
      <p:sp>
        <p:nvSpPr>
          <p:cNvPr id="5" name="Date Placeholder 4"/>
          <p:cNvSpPr>
            <a:spLocks noGrp="1"/>
          </p:cNvSpPr>
          <p:nvPr>
            <p:ph type="dt" sz="half" idx="10"/>
          </p:nvPr>
        </p:nvSpPr>
        <p:spPr/>
        <p:txBody>
          <a:bodyPr/>
          <a:lstStyle/>
          <a:p>
            <a:fld id="{06012F19-9D92-3340-AE04-CEA2C310A5D1}" type="datetimeFigureOut">
              <a:rPr lang="da-DK" smtClean="0"/>
              <a:t>04/10/2019</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E447B937-874B-1B42-A0B1-DDE8BEF54404}" type="slidenum">
              <a:rPr lang="da-DK" smtClean="0"/>
              <a:t>‹nr.›</a:t>
            </a:fld>
            <a:endParaRPr lang="da-DK"/>
          </a:p>
        </p:txBody>
      </p:sp>
    </p:spTree>
    <p:extLst>
      <p:ext uri="{BB962C8B-B14F-4D97-AF65-F5344CB8AC3E}">
        <p14:creationId xmlns:p14="http://schemas.microsoft.com/office/powerpoint/2010/main" val="920401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90"/>
            <a:ext cx="5915025" cy="1915009"/>
          </a:xfrm>
        </p:spPr>
        <p:txBody>
          <a:bodyPr/>
          <a:lstStyle/>
          <a:p>
            <a:r>
              <a:rPr lang="da-DK"/>
              <a:t>Klik for at redigere titeltypografien i masteren</a:t>
            </a:r>
            <a:endParaRPr lang="en-US" dirty="0"/>
          </a:p>
        </p:txBody>
      </p:sp>
      <p:sp>
        <p:nvSpPr>
          <p:cNvPr id="3" name="Text Placeholder 2"/>
          <p:cNvSpPr>
            <a:spLocks noGrp="1"/>
          </p:cNvSpPr>
          <p:nvPr>
            <p:ph type="body" idx="1"/>
          </p:nvPr>
        </p:nvSpPr>
        <p:spPr>
          <a:xfrm>
            <a:off x="472381" y="2428736"/>
            <a:ext cx="2901255" cy="1190286"/>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a-DK"/>
              <a:t>Rediger teksttypografien i masteren
Andet niveau
Tredje niveau
Fjerde niveau
Femte niveau</a:t>
            </a:r>
            <a:endParaRPr lang="en-US" dirty="0"/>
          </a:p>
        </p:txBody>
      </p:sp>
      <p:sp>
        <p:nvSpPr>
          <p:cNvPr id="4" name="Content Placeholder 3"/>
          <p:cNvSpPr>
            <a:spLocks noGrp="1"/>
          </p:cNvSpPr>
          <p:nvPr>
            <p:ph sz="half" idx="2"/>
          </p:nvPr>
        </p:nvSpPr>
        <p:spPr>
          <a:xfrm>
            <a:off x="472381" y="3619022"/>
            <a:ext cx="2901255" cy="5323036"/>
          </a:xfrm>
        </p:spPr>
        <p:txBody>
          <a:bodyPr/>
          <a:lstStyle/>
          <a:p>
            <a:pPr lvl="0"/>
            <a:r>
              <a:rPr lang="da-DK"/>
              <a:t>Rediger teksttypografien i masteren
Andet niveau
Tredje niveau
Fjerde niveau
Femte niveau</a:t>
            </a:r>
            <a:endParaRPr lang="en-US" dirty="0"/>
          </a:p>
        </p:txBody>
      </p:sp>
      <p:sp>
        <p:nvSpPr>
          <p:cNvPr id="5" name="Text Placeholder 4"/>
          <p:cNvSpPr>
            <a:spLocks noGrp="1"/>
          </p:cNvSpPr>
          <p:nvPr>
            <p:ph type="body" sz="quarter" idx="3"/>
          </p:nvPr>
        </p:nvSpPr>
        <p:spPr>
          <a:xfrm>
            <a:off x="3471863" y="2428736"/>
            <a:ext cx="2915543" cy="1190286"/>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a-DK"/>
              <a:t>Rediger teksttypografien i masteren
Andet niveau
Tredje niveau
Fjerde niveau
Femte niveau</a:t>
            </a:r>
            <a:endParaRPr lang="en-US" dirty="0"/>
          </a:p>
        </p:txBody>
      </p:sp>
      <p:sp>
        <p:nvSpPr>
          <p:cNvPr id="6" name="Content Placeholder 5"/>
          <p:cNvSpPr>
            <a:spLocks noGrp="1"/>
          </p:cNvSpPr>
          <p:nvPr>
            <p:ph sz="quarter" idx="4"/>
          </p:nvPr>
        </p:nvSpPr>
        <p:spPr>
          <a:xfrm>
            <a:off x="3471863" y="3619022"/>
            <a:ext cx="2915543" cy="5323036"/>
          </a:xfrm>
        </p:spPr>
        <p:txBody>
          <a:bodyPr/>
          <a:lstStyle/>
          <a:p>
            <a:pPr lvl="0"/>
            <a:r>
              <a:rPr lang="da-DK"/>
              <a:t>Rediger teksttypografien i masteren
Andet niveau
Tredje niveau
Fjerde niveau
Femte niveau</a:t>
            </a:r>
            <a:endParaRPr lang="en-US" dirty="0"/>
          </a:p>
        </p:txBody>
      </p:sp>
      <p:sp>
        <p:nvSpPr>
          <p:cNvPr id="7" name="Date Placeholder 6"/>
          <p:cNvSpPr>
            <a:spLocks noGrp="1"/>
          </p:cNvSpPr>
          <p:nvPr>
            <p:ph type="dt" sz="half" idx="10"/>
          </p:nvPr>
        </p:nvSpPr>
        <p:spPr/>
        <p:txBody>
          <a:bodyPr/>
          <a:lstStyle/>
          <a:p>
            <a:fld id="{06012F19-9D92-3340-AE04-CEA2C310A5D1}" type="datetimeFigureOut">
              <a:rPr lang="da-DK" smtClean="0"/>
              <a:t>04/10/2019</a:t>
            </a:fld>
            <a:endParaRPr lang="da-DK"/>
          </a:p>
        </p:txBody>
      </p:sp>
      <p:sp>
        <p:nvSpPr>
          <p:cNvPr id="8" name="Footer Placeholder 7"/>
          <p:cNvSpPr>
            <a:spLocks noGrp="1"/>
          </p:cNvSpPr>
          <p:nvPr>
            <p:ph type="ftr" sz="quarter" idx="11"/>
          </p:nvPr>
        </p:nvSpPr>
        <p:spPr/>
        <p:txBody>
          <a:bodyPr/>
          <a:lstStyle/>
          <a:p>
            <a:endParaRPr lang="da-DK"/>
          </a:p>
        </p:txBody>
      </p:sp>
      <p:sp>
        <p:nvSpPr>
          <p:cNvPr id="9" name="Slide Number Placeholder 8"/>
          <p:cNvSpPr>
            <a:spLocks noGrp="1"/>
          </p:cNvSpPr>
          <p:nvPr>
            <p:ph type="sldNum" sz="quarter" idx="12"/>
          </p:nvPr>
        </p:nvSpPr>
        <p:spPr/>
        <p:txBody>
          <a:bodyPr/>
          <a:lstStyle/>
          <a:p>
            <a:fld id="{E447B937-874B-1B42-A0B1-DDE8BEF54404}" type="slidenum">
              <a:rPr lang="da-DK" smtClean="0"/>
              <a:t>‹nr.›</a:t>
            </a:fld>
            <a:endParaRPr lang="da-DK"/>
          </a:p>
        </p:txBody>
      </p:sp>
    </p:spTree>
    <p:extLst>
      <p:ext uri="{BB962C8B-B14F-4D97-AF65-F5344CB8AC3E}">
        <p14:creationId xmlns:p14="http://schemas.microsoft.com/office/powerpoint/2010/main" val="545309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Date Placeholder 2"/>
          <p:cNvSpPr>
            <a:spLocks noGrp="1"/>
          </p:cNvSpPr>
          <p:nvPr>
            <p:ph type="dt" sz="half" idx="10"/>
          </p:nvPr>
        </p:nvSpPr>
        <p:spPr/>
        <p:txBody>
          <a:bodyPr/>
          <a:lstStyle/>
          <a:p>
            <a:fld id="{06012F19-9D92-3340-AE04-CEA2C310A5D1}" type="datetimeFigureOut">
              <a:rPr lang="da-DK" smtClean="0"/>
              <a:t>04/10/2019</a:t>
            </a:fld>
            <a:endParaRPr lang="da-DK"/>
          </a:p>
        </p:txBody>
      </p:sp>
      <p:sp>
        <p:nvSpPr>
          <p:cNvPr id="4" name="Footer Placeholder 3"/>
          <p:cNvSpPr>
            <a:spLocks noGrp="1"/>
          </p:cNvSpPr>
          <p:nvPr>
            <p:ph type="ftr" sz="quarter" idx="11"/>
          </p:nvPr>
        </p:nvSpPr>
        <p:spPr/>
        <p:txBody>
          <a:bodyPr/>
          <a:lstStyle/>
          <a:p>
            <a:endParaRPr lang="da-DK"/>
          </a:p>
        </p:txBody>
      </p:sp>
      <p:sp>
        <p:nvSpPr>
          <p:cNvPr id="5" name="Slide Number Placeholder 4"/>
          <p:cNvSpPr>
            <a:spLocks noGrp="1"/>
          </p:cNvSpPr>
          <p:nvPr>
            <p:ph type="sldNum" sz="quarter" idx="12"/>
          </p:nvPr>
        </p:nvSpPr>
        <p:spPr/>
        <p:txBody>
          <a:bodyPr/>
          <a:lstStyle/>
          <a:p>
            <a:fld id="{E447B937-874B-1B42-A0B1-DDE8BEF54404}" type="slidenum">
              <a:rPr lang="da-DK" smtClean="0"/>
              <a:t>‹nr.›</a:t>
            </a:fld>
            <a:endParaRPr lang="da-DK"/>
          </a:p>
        </p:txBody>
      </p:sp>
    </p:spTree>
    <p:extLst>
      <p:ext uri="{BB962C8B-B14F-4D97-AF65-F5344CB8AC3E}">
        <p14:creationId xmlns:p14="http://schemas.microsoft.com/office/powerpoint/2010/main" val="480658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012F19-9D92-3340-AE04-CEA2C310A5D1}" type="datetimeFigureOut">
              <a:rPr lang="da-DK" smtClean="0"/>
              <a:t>04/10/2019</a:t>
            </a:fld>
            <a:endParaRPr lang="da-DK"/>
          </a:p>
        </p:txBody>
      </p:sp>
      <p:sp>
        <p:nvSpPr>
          <p:cNvPr id="3" name="Footer Placeholder 2"/>
          <p:cNvSpPr>
            <a:spLocks noGrp="1"/>
          </p:cNvSpPr>
          <p:nvPr>
            <p:ph type="ftr" sz="quarter" idx="11"/>
          </p:nvPr>
        </p:nvSpPr>
        <p:spPr/>
        <p:txBody>
          <a:bodyPr/>
          <a:lstStyle/>
          <a:p>
            <a:endParaRPr lang="da-DK"/>
          </a:p>
        </p:txBody>
      </p:sp>
      <p:sp>
        <p:nvSpPr>
          <p:cNvPr id="4" name="Slide Number Placeholder 3"/>
          <p:cNvSpPr>
            <a:spLocks noGrp="1"/>
          </p:cNvSpPr>
          <p:nvPr>
            <p:ph type="sldNum" sz="quarter" idx="12"/>
          </p:nvPr>
        </p:nvSpPr>
        <p:spPr/>
        <p:txBody>
          <a:bodyPr/>
          <a:lstStyle/>
          <a:p>
            <a:fld id="{E447B937-874B-1B42-A0B1-DDE8BEF54404}" type="slidenum">
              <a:rPr lang="da-DK" smtClean="0"/>
              <a:t>‹nr.›</a:t>
            </a:fld>
            <a:endParaRPr lang="da-DK"/>
          </a:p>
        </p:txBody>
      </p:sp>
    </p:spTree>
    <p:extLst>
      <p:ext uri="{BB962C8B-B14F-4D97-AF65-F5344CB8AC3E}">
        <p14:creationId xmlns:p14="http://schemas.microsoft.com/office/powerpoint/2010/main" val="682233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506"/>
            <a:ext cx="2211884" cy="2311771"/>
          </a:xfrm>
        </p:spPr>
        <p:txBody>
          <a:bodyPr anchor="b"/>
          <a:lstStyle>
            <a:lvl1pPr>
              <a:defRPr sz="2400"/>
            </a:lvl1pPr>
          </a:lstStyle>
          <a:p>
            <a:r>
              <a:rPr lang="da-DK"/>
              <a:t>Klik for at redigere titeltypografien i masteren</a:t>
            </a:r>
            <a:endParaRPr lang="en-US" dirty="0"/>
          </a:p>
        </p:txBody>
      </p:sp>
      <p:sp>
        <p:nvSpPr>
          <p:cNvPr id="3" name="Content Placeholder 2"/>
          <p:cNvSpPr>
            <a:spLocks noGrp="1"/>
          </p:cNvSpPr>
          <p:nvPr>
            <p:ph idx="1"/>
          </p:nvPr>
        </p:nvSpPr>
        <p:spPr>
          <a:xfrm>
            <a:off x="2915543" y="1426511"/>
            <a:ext cx="3471863" cy="704080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a-DK"/>
              <a:t>Rediger teksttypografien i masteren
Andet niveau
Tredje niveau
Fjerde niveau
Femte niveau</a:t>
            </a:r>
            <a:endParaRPr lang="en-US" dirty="0"/>
          </a:p>
        </p:txBody>
      </p:sp>
      <p:sp>
        <p:nvSpPr>
          <p:cNvPr id="4" name="Text Placeholder 3"/>
          <p:cNvSpPr>
            <a:spLocks noGrp="1"/>
          </p:cNvSpPr>
          <p:nvPr>
            <p:ph type="body" sz="half" idx="2"/>
          </p:nvPr>
        </p:nvSpPr>
        <p:spPr>
          <a:xfrm>
            <a:off x="472381" y="2972276"/>
            <a:ext cx="2211884" cy="550651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a-DK"/>
              <a:t>Rediger teksttypografien i masteren
Andet niveau
Tredje niveau
Fjerde niveau
Femte niveau</a:t>
            </a:r>
            <a:endParaRPr lang="en-US" dirty="0"/>
          </a:p>
        </p:txBody>
      </p:sp>
      <p:sp>
        <p:nvSpPr>
          <p:cNvPr id="5" name="Date Placeholder 4"/>
          <p:cNvSpPr>
            <a:spLocks noGrp="1"/>
          </p:cNvSpPr>
          <p:nvPr>
            <p:ph type="dt" sz="half" idx="10"/>
          </p:nvPr>
        </p:nvSpPr>
        <p:spPr/>
        <p:txBody>
          <a:bodyPr/>
          <a:lstStyle/>
          <a:p>
            <a:fld id="{06012F19-9D92-3340-AE04-CEA2C310A5D1}" type="datetimeFigureOut">
              <a:rPr lang="da-DK" smtClean="0"/>
              <a:t>04/10/2019</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E447B937-874B-1B42-A0B1-DDE8BEF54404}" type="slidenum">
              <a:rPr lang="da-DK" smtClean="0"/>
              <a:t>‹nr.›</a:t>
            </a:fld>
            <a:endParaRPr lang="da-DK"/>
          </a:p>
        </p:txBody>
      </p:sp>
    </p:spTree>
    <p:extLst>
      <p:ext uri="{BB962C8B-B14F-4D97-AF65-F5344CB8AC3E}">
        <p14:creationId xmlns:p14="http://schemas.microsoft.com/office/powerpoint/2010/main" val="55026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506"/>
            <a:ext cx="2211884" cy="2311771"/>
          </a:xfrm>
        </p:spPr>
        <p:txBody>
          <a:bodyPr anchor="b"/>
          <a:lstStyle>
            <a:lvl1pPr>
              <a:defRPr sz="2400"/>
            </a:lvl1pPr>
          </a:lstStyle>
          <a:p>
            <a:r>
              <a:rPr lang="da-DK"/>
              <a:t>Klik for at redigere titeltypografien i masteren</a:t>
            </a:r>
            <a:endParaRPr lang="en-US" dirty="0"/>
          </a:p>
        </p:txBody>
      </p:sp>
      <p:sp>
        <p:nvSpPr>
          <p:cNvPr id="3" name="Picture Placeholder 2"/>
          <p:cNvSpPr>
            <a:spLocks noGrp="1" noChangeAspect="1"/>
          </p:cNvSpPr>
          <p:nvPr>
            <p:ph type="pic" idx="1"/>
          </p:nvPr>
        </p:nvSpPr>
        <p:spPr>
          <a:xfrm>
            <a:off x="2915543" y="1426511"/>
            <a:ext cx="3471863" cy="704080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a-DK"/>
              <a:t>Klik på ikonet for at tilføje et billede</a:t>
            </a:r>
            <a:endParaRPr lang="en-US" dirty="0"/>
          </a:p>
        </p:txBody>
      </p:sp>
      <p:sp>
        <p:nvSpPr>
          <p:cNvPr id="4" name="Text Placeholder 3"/>
          <p:cNvSpPr>
            <a:spLocks noGrp="1"/>
          </p:cNvSpPr>
          <p:nvPr>
            <p:ph type="body" sz="half" idx="2"/>
          </p:nvPr>
        </p:nvSpPr>
        <p:spPr>
          <a:xfrm>
            <a:off x="472381" y="2972276"/>
            <a:ext cx="2211884" cy="550651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a-DK"/>
              <a:t>Rediger teksttypografien i masteren
Andet niveau
Tredje niveau
Fjerde niveau
Femte niveau</a:t>
            </a:r>
            <a:endParaRPr lang="en-US" dirty="0"/>
          </a:p>
        </p:txBody>
      </p:sp>
      <p:sp>
        <p:nvSpPr>
          <p:cNvPr id="5" name="Date Placeholder 4"/>
          <p:cNvSpPr>
            <a:spLocks noGrp="1"/>
          </p:cNvSpPr>
          <p:nvPr>
            <p:ph type="dt" sz="half" idx="10"/>
          </p:nvPr>
        </p:nvSpPr>
        <p:spPr/>
        <p:txBody>
          <a:bodyPr/>
          <a:lstStyle/>
          <a:p>
            <a:fld id="{06012F19-9D92-3340-AE04-CEA2C310A5D1}" type="datetimeFigureOut">
              <a:rPr lang="da-DK" smtClean="0"/>
              <a:t>04/10/2019</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E447B937-874B-1B42-A0B1-DDE8BEF54404}" type="slidenum">
              <a:rPr lang="da-DK" smtClean="0"/>
              <a:t>‹nr.›</a:t>
            </a:fld>
            <a:endParaRPr lang="da-DK"/>
          </a:p>
        </p:txBody>
      </p:sp>
    </p:spTree>
    <p:extLst>
      <p:ext uri="{BB962C8B-B14F-4D97-AF65-F5344CB8AC3E}">
        <p14:creationId xmlns:p14="http://schemas.microsoft.com/office/powerpoint/2010/main" val="3572709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90"/>
            <a:ext cx="5915025" cy="1915009"/>
          </a:xfrm>
          <a:prstGeom prst="rect">
            <a:avLst/>
          </a:prstGeom>
        </p:spPr>
        <p:txBody>
          <a:bodyPr vert="horz" lIns="91440" tIns="45720" rIns="91440" bIns="45720" rtlCol="0" anchor="ctr">
            <a:normAutofit/>
          </a:bodyPr>
          <a:lstStyle/>
          <a:p>
            <a:r>
              <a:rPr lang="da-DK"/>
              <a:t>Klik for at redigere titeltypografien i masteren</a:t>
            </a:r>
            <a:endParaRPr lang="en-US" dirty="0"/>
          </a:p>
        </p:txBody>
      </p:sp>
      <p:sp>
        <p:nvSpPr>
          <p:cNvPr id="3" name="Text Placeholder 2"/>
          <p:cNvSpPr>
            <a:spLocks noGrp="1"/>
          </p:cNvSpPr>
          <p:nvPr>
            <p:ph type="body" idx="1"/>
          </p:nvPr>
        </p:nvSpPr>
        <p:spPr>
          <a:xfrm>
            <a:off x="471488" y="2637436"/>
            <a:ext cx="5915025" cy="6286274"/>
          </a:xfrm>
          <a:prstGeom prst="rect">
            <a:avLst/>
          </a:prstGeom>
        </p:spPr>
        <p:txBody>
          <a:bodyPr vert="horz" lIns="91440" tIns="45720" rIns="91440" bIns="45720" rtlCol="0">
            <a:normAutofit/>
          </a:bodyPr>
          <a:lstStyle/>
          <a:p>
            <a:pPr lvl="0"/>
            <a:r>
              <a:rPr lang="da-DK"/>
              <a:t>Rediger teksttypografien i masteren
Andet niveau
Tredje niveau
Fjerde niveau
Femte niveau</a:t>
            </a:r>
            <a:endParaRPr lang="en-US" dirty="0"/>
          </a:p>
        </p:txBody>
      </p:sp>
      <p:sp>
        <p:nvSpPr>
          <p:cNvPr id="4" name="Date Placeholder 3"/>
          <p:cNvSpPr>
            <a:spLocks noGrp="1"/>
          </p:cNvSpPr>
          <p:nvPr>
            <p:ph type="dt" sz="half" idx="2"/>
          </p:nvPr>
        </p:nvSpPr>
        <p:spPr>
          <a:xfrm>
            <a:off x="471488" y="9182869"/>
            <a:ext cx="1543050" cy="527487"/>
          </a:xfrm>
          <a:prstGeom prst="rect">
            <a:avLst/>
          </a:prstGeom>
        </p:spPr>
        <p:txBody>
          <a:bodyPr vert="horz" lIns="91440" tIns="45720" rIns="91440" bIns="45720" rtlCol="0" anchor="ctr"/>
          <a:lstStyle>
            <a:lvl1pPr algn="l">
              <a:defRPr sz="900">
                <a:solidFill>
                  <a:schemeClr val="tx1">
                    <a:tint val="75000"/>
                  </a:schemeClr>
                </a:solidFill>
              </a:defRPr>
            </a:lvl1pPr>
          </a:lstStyle>
          <a:p>
            <a:fld id="{06012F19-9D92-3340-AE04-CEA2C310A5D1}" type="datetimeFigureOut">
              <a:rPr lang="da-DK" smtClean="0"/>
              <a:t>04/10/2019</a:t>
            </a:fld>
            <a:endParaRPr lang="da-DK"/>
          </a:p>
        </p:txBody>
      </p:sp>
      <p:sp>
        <p:nvSpPr>
          <p:cNvPr id="5" name="Footer Placeholder 4"/>
          <p:cNvSpPr>
            <a:spLocks noGrp="1"/>
          </p:cNvSpPr>
          <p:nvPr>
            <p:ph type="ftr" sz="quarter" idx="3"/>
          </p:nvPr>
        </p:nvSpPr>
        <p:spPr>
          <a:xfrm>
            <a:off x="2271713" y="9182869"/>
            <a:ext cx="2314575" cy="527487"/>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da-DK"/>
          </a:p>
        </p:txBody>
      </p:sp>
      <p:sp>
        <p:nvSpPr>
          <p:cNvPr id="6" name="Slide Number Placeholder 5"/>
          <p:cNvSpPr>
            <a:spLocks noGrp="1"/>
          </p:cNvSpPr>
          <p:nvPr>
            <p:ph type="sldNum" sz="quarter" idx="4"/>
          </p:nvPr>
        </p:nvSpPr>
        <p:spPr>
          <a:xfrm>
            <a:off x="4843463" y="9182869"/>
            <a:ext cx="1543050" cy="527487"/>
          </a:xfrm>
          <a:prstGeom prst="rect">
            <a:avLst/>
          </a:prstGeom>
        </p:spPr>
        <p:txBody>
          <a:bodyPr vert="horz" lIns="91440" tIns="45720" rIns="91440" bIns="45720" rtlCol="0" anchor="ctr"/>
          <a:lstStyle>
            <a:lvl1pPr algn="r">
              <a:defRPr sz="900">
                <a:solidFill>
                  <a:schemeClr val="tx1">
                    <a:tint val="75000"/>
                  </a:schemeClr>
                </a:solidFill>
              </a:defRPr>
            </a:lvl1pPr>
          </a:lstStyle>
          <a:p>
            <a:fld id="{E447B937-874B-1B42-A0B1-DDE8BEF54404}" type="slidenum">
              <a:rPr lang="da-DK" smtClean="0"/>
              <a:t>‹nr.›</a:t>
            </a:fld>
            <a:endParaRPr lang="da-DK"/>
          </a:p>
        </p:txBody>
      </p:sp>
    </p:spTree>
    <p:extLst>
      <p:ext uri="{BB962C8B-B14F-4D97-AF65-F5344CB8AC3E}">
        <p14:creationId xmlns:p14="http://schemas.microsoft.com/office/powerpoint/2010/main" val="58739843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20.png"/><Relationship Id="rId3" Type="http://schemas.openxmlformats.org/officeDocument/2006/relationships/image" Target="../media/image10.jpeg"/><Relationship Id="rId7" Type="http://schemas.openxmlformats.org/officeDocument/2006/relationships/image" Target="../media/image14.png"/><Relationship Id="rId12" Type="http://schemas.openxmlformats.org/officeDocument/2006/relationships/image" Target="../media/image19.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13.png"/><Relationship Id="rId11" Type="http://schemas.openxmlformats.org/officeDocument/2006/relationships/image" Target="../media/image18.png"/><Relationship Id="rId5" Type="http://schemas.openxmlformats.org/officeDocument/2006/relationships/image" Target="../media/image12.png"/><Relationship Id="rId10" Type="http://schemas.openxmlformats.org/officeDocument/2006/relationships/image" Target="../media/image17.png"/><Relationship Id="rId4" Type="http://schemas.openxmlformats.org/officeDocument/2006/relationships/image" Target="../media/image11.png"/><Relationship Id="rId9"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Billede 6">
            <a:extLst>
              <a:ext uri="{FF2B5EF4-FFF2-40B4-BE49-F238E27FC236}">
                <a16:creationId xmlns:a16="http://schemas.microsoft.com/office/drawing/2014/main" id="{C363C52A-67B8-DE47-AE18-F40D7E7A20D5}"/>
              </a:ext>
            </a:extLst>
          </p:cNvPr>
          <p:cNvPicPr>
            <a:picLocks noChangeAspect="1"/>
          </p:cNvPicPr>
          <p:nvPr/>
        </p:nvPicPr>
        <p:blipFill>
          <a:blip r:embed="rId2" cstate="screen">
            <a:extLst>
              <a:ext uri="{28A0092B-C50C-407E-A947-70E740481C1C}">
                <a14:useLocalDpi xmlns:a14="http://schemas.microsoft.com/office/drawing/2010/main"/>
              </a:ext>
            </a:extLst>
          </a:blip>
          <a:srcRect/>
          <a:stretch/>
        </p:blipFill>
        <p:spPr>
          <a:xfrm>
            <a:off x="2198371" y="2656418"/>
            <a:ext cx="831696" cy="1800000"/>
          </a:xfrm>
          <a:prstGeom prst="rect">
            <a:avLst/>
          </a:prstGeom>
        </p:spPr>
      </p:pic>
      <p:pic>
        <p:nvPicPr>
          <p:cNvPr id="9" name="Billede 8">
            <a:extLst>
              <a:ext uri="{FF2B5EF4-FFF2-40B4-BE49-F238E27FC236}">
                <a16:creationId xmlns:a16="http://schemas.microsoft.com/office/drawing/2014/main" id="{98486B24-3F51-2742-BD64-F1883AC2B2B8}"/>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3806521" y="2655717"/>
            <a:ext cx="831696" cy="1800000"/>
          </a:xfrm>
          <a:prstGeom prst="rect">
            <a:avLst/>
          </a:prstGeom>
        </p:spPr>
      </p:pic>
      <p:sp>
        <p:nvSpPr>
          <p:cNvPr id="12" name="Tekstfelt 11">
            <a:extLst>
              <a:ext uri="{FF2B5EF4-FFF2-40B4-BE49-F238E27FC236}">
                <a16:creationId xmlns:a16="http://schemas.microsoft.com/office/drawing/2014/main" id="{6428D72E-7B3B-4E4C-ACF5-12CA747B16A8}"/>
              </a:ext>
            </a:extLst>
          </p:cNvPr>
          <p:cNvSpPr txBox="1"/>
          <p:nvPr/>
        </p:nvSpPr>
        <p:spPr>
          <a:xfrm>
            <a:off x="508416" y="4455717"/>
            <a:ext cx="1011600" cy="584775"/>
          </a:xfrm>
          <a:prstGeom prst="rect">
            <a:avLst/>
          </a:prstGeom>
          <a:noFill/>
        </p:spPr>
        <p:txBody>
          <a:bodyPr wrap="square" rtlCol="0">
            <a:spAutoFit/>
          </a:bodyPr>
          <a:lstStyle/>
          <a:p>
            <a:r>
              <a:rPr lang="da-DK" sz="800" dirty="0">
                <a:latin typeface="Arial" panose="020B0604020202020204" pitchFamily="34" charset="0"/>
                <a:cs typeface="Arial" panose="020B0604020202020204" pitchFamily="34" charset="0"/>
              </a:rPr>
              <a:t>Tryk på menu</a:t>
            </a:r>
          </a:p>
          <a:p>
            <a:r>
              <a:rPr lang="da-DK" sz="800" dirty="0">
                <a:latin typeface="Arial" panose="020B0604020202020204" pitchFamily="34" charset="0"/>
                <a:cs typeface="Arial" panose="020B0604020202020204" pitchFamily="34" charset="0"/>
              </a:rPr>
              <a:t>knappen øverst</a:t>
            </a:r>
          </a:p>
          <a:p>
            <a:r>
              <a:rPr lang="da-DK" sz="800" dirty="0">
                <a:latin typeface="Arial" panose="020B0604020202020204" pitchFamily="34" charset="0"/>
                <a:cs typeface="Arial" panose="020B0604020202020204" pitchFamily="34" charset="0"/>
              </a:rPr>
              <a:t>til venstre. Klik på det grå logo.</a:t>
            </a:r>
          </a:p>
        </p:txBody>
      </p:sp>
      <p:sp>
        <p:nvSpPr>
          <p:cNvPr id="13" name="Tekstfelt 12">
            <a:extLst>
              <a:ext uri="{FF2B5EF4-FFF2-40B4-BE49-F238E27FC236}">
                <a16:creationId xmlns:a16="http://schemas.microsoft.com/office/drawing/2014/main" id="{8E121DB4-51F4-7047-87AA-B5C393AE69C6}"/>
              </a:ext>
            </a:extLst>
          </p:cNvPr>
          <p:cNvSpPr txBox="1"/>
          <p:nvPr/>
        </p:nvSpPr>
        <p:spPr>
          <a:xfrm>
            <a:off x="2123334" y="4455717"/>
            <a:ext cx="1011600" cy="954107"/>
          </a:xfrm>
          <a:prstGeom prst="rect">
            <a:avLst/>
          </a:prstGeom>
          <a:noFill/>
        </p:spPr>
        <p:txBody>
          <a:bodyPr wrap="square" rtlCol="0">
            <a:spAutoFit/>
          </a:bodyPr>
          <a:lstStyle/>
          <a:p>
            <a:r>
              <a:rPr lang="da-DK" sz="800" dirty="0">
                <a:latin typeface="Arial" panose="020B0604020202020204" pitchFamily="34" charset="0"/>
                <a:cs typeface="Arial" panose="020B0604020202020204" pitchFamily="34" charset="0"/>
              </a:rPr>
              <a:t>Udfyldt din e-mail og din kode. Der er forskel på små og store tegn.</a:t>
            </a:r>
          </a:p>
          <a:p>
            <a:r>
              <a:rPr lang="da-DK" sz="800" dirty="0">
                <a:latin typeface="Arial" panose="020B0604020202020204" pitchFamily="34" charset="0"/>
                <a:cs typeface="Arial" panose="020B0604020202020204" pitchFamily="34" charset="0"/>
              </a:rPr>
              <a:t>Du kan oprette en ny bruger ved at trykke: Registrer</a:t>
            </a:r>
          </a:p>
        </p:txBody>
      </p:sp>
      <p:sp>
        <p:nvSpPr>
          <p:cNvPr id="14" name="Tekstfelt 13">
            <a:extLst>
              <a:ext uri="{FF2B5EF4-FFF2-40B4-BE49-F238E27FC236}">
                <a16:creationId xmlns:a16="http://schemas.microsoft.com/office/drawing/2014/main" id="{D1BEFE90-2844-884D-BD73-53BFC7D7F444}"/>
              </a:ext>
            </a:extLst>
          </p:cNvPr>
          <p:cNvSpPr txBox="1"/>
          <p:nvPr/>
        </p:nvSpPr>
        <p:spPr>
          <a:xfrm>
            <a:off x="3731090" y="4455717"/>
            <a:ext cx="1011600" cy="954107"/>
          </a:xfrm>
          <a:prstGeom prst="rect">
            <a:avLst/>
          </a:prstGeom>
          <a:noFill/>
        </p:spPr>
        <p:txBody>
          <a:bodyPr wrap="square" rtlCol="0">
            <a:spAutoFit/>
          </a:bodyPr>
          <a:lstStyle/>
          <a:p>
            <a:r>
              <a:rPr lang="da-DK" sz="800" dirty="0">
                <a:latin typeface="Arial" panose="020B0604020202020204" pitchFamily="34" charset="0"/>
                <a:cs typeface="Arial" panose="020B0604020202020204" pitchFamily="34" charset="0"/>
              </a:rPr>
              <a:t>Ved registrering:</a:t>
            </a:r>
          </a:p>
          <a:p>
            <a:r>
              <a:rPr lang="da-DK" sz="800" dirty="0">
                <a:latin typeface="Arial" panose="020B0604020202020204" pitchFamily="34" charset="0"/>
                <a:cs typeface="Arial" panose="020B0604020202020204" pitchFamily="34" charset="0"/>
              </a:rPr>
              <a:t>Udfyld din e-mail, ønsket kodeord (8 tegn med både tal og bogstaver), </a:t>
            </a:r>
          </a:p>
          <a:p>
            <a:r>
              <a:rPr lang="da-DK" sz="800" dirty="0">
                <a:latin typeface="Arial" panose="020B0604020202020204" pitchFamily="34" charset="0"/>
                <a:cs typeface="Arial" panose="020B0604020202020204" pitchFamily="34" charset="0"/>
              </a:rPr>
              <a:t>bekræft valg af kode. </a:t>
            </a:r>
          </a:p>
        </p:txBody>
      </p:sp>
      <p:sp>
        <p:nvSpPr>
          <p:cNvPr id="15" name="Tekstfelt 14">
            <a:extLst>
              <a:ext uri="{FF2B5EF4-FFF2-40B4-BE49-F238E27FC236}">
                <a16:creationId xmlns:a16="http://schemas.microsoft.com/office/drawing/2014/main" id="{D2398A5E-7C12-564B-B12C-304C8BC5301F}"/>
              </a:ext>
            </a:extLst>
          </p:cNvPr>
          <p:cNvSpPr txBox="1"/>
          <p:nvPr/>
        </p:nvSpPr>
        <p:spPr>
          <a:xfrm>
            <a:off x="5360726" y="4455717"/>
            <a:ext cx="1011600" cy="1323439"/>
          </a:xfrm>
          <a:prstGeom prst="rect">
            <a:avLst/>
          </a:prstGeom>
          <a:noFill/>
        </p:spPr>
        <p:txBody>
          <a:bodyPr wrap="square" rtlCol="0">
            <a:spAutoFit/>
          </a:bodyPr>
          <a:lstStyle/>
          <a:p>
            <a:r>
              <a:rPr lang="da-DK" sz="800" dirty="0">
                <a:latin typeface="Arial" panose="020B0604020202020204" pitchFamily="34" charset="0"/>
                <a:cs typeface="Arial" panose="020B0604020202020204" pitchFamily="34" charset="0"/>
              </a:rPr>
              <a:t>Når det er udfyldt, så trykker du på ”Sending </a:t>
            </a:r>
            <a:r>
              <a:rPr lang="da-DK" sz="800" dirty="0" err="1">
                <a:latin typeface="Arial" panose="020B0604020202020204" pitchFamily="34" charset="0"/>
                <a:cs typeface="Arial" panose="020B0604020202020204" pitchFamily="34" charset="0"/>
              </a:rPr>
              <a:t>Verification</a:t>
            </a:r>
            <a:r>
              <a:rPr lang="da-DK" sz="800" dirty="0">
                <a:latin typeface="Arial" panose="020B0604020202020204" pitchFamily="34" charset="0"/>
                <a:cs typeface="Arial" panose="020B0604020202020204" pitchFamily="34" charset="0"/>
              </a:rPr>
              <a:t> </a:t>
            </a:r>
            <a:r>
              <a:rPr lang="da-DK" sz="800" dirty="0" err="1">
                <a:latin typeface="Arial" panose="020B0604020202020204" pitchFamily="34" charset="0"/>
                <a:cs typeface="Arial" panose="020B0604020202020204" pitchFamily="34" charset="0"/>
              </a:rPr>
              <a:t>code</a:t>
            </a:r>
            <a:r>
              <a:rPr lang="da-DK" sz="800" dirty="0">
                <a:latin typeface="Arial" panose="020B0604020202020204" pitchFamily="34" charset="0"/>
                <a:cs typeface="Arial" panose="020B0604020202020204" pitchFamily="34" charset="0"/>
              </a:rPr>
              <a:t>”. Du har nu 60 sek. Til at indtaste den kode, som du modtager pr mail, i feltet ”</a:t>
            </a:r>
            <a:r>
              <a:rPr lang="da-DK" sz="800" dirty="0" err="1">
                <a:latin typeface="Arial" panose="020B0604020202020204" pitchFamily="34" charset="0"/>
                <a:cs typeface="Arial" panose="020B0604020202020204" pitchFamily="34" charset="0"/>
              </a:rPr>
              <a:t>Enter</a:t>
            </a:r>
            <a:r>
              <a:rPr lang="da-DK" sz="800" dirty="0">
                <a:latin typeface="Arial" panose="020B0604020202020204" pitchFamily="34" charset="0"/>
                <a:cs typeface="Arial" panose="020B0604020202020204" pitchFamily="34" charset="0"/>
              </a:rPr>
              <a:t> </a:t>
            </a:r>
            <a:r>
              <a:rPr lang="da-DK" sz="800" dirty="0" err="1">
                <a:latin typeface="Arial" panose="020B0604020202020204" pitchFamily="34" charset="0"/>
                <a:cs typeface="Arial" panose="020B0604020202020204" pitchFamily="34" charset="0"/>
              </a:rPr>
              <a:t>captcha</a:t>
            </a:r>
            <a:r>
              <a:rPr lang="da-DK" sz="800" dirty="0">
                <a:latin typeface="Arial" panose="020B0604020202020204" pitchFamily="34" charset="0"/>
                <a:cs typeface="Arial" panose="020B0604020202020204" pitchFamily="34" charset="0"/>
              </a:rPr>
              <a:t>”</a:t>
            </a:r>
          </a:p>
        </p:txBody>
      </p:sp>
      <p:pic>
        <p:nvPicPr>
          <p:cNvPr id="17" name="Billede 16">
            <a:extLst>
              <a:ext uri="{FF2B5EF4-FFF2-40B4-BE49-F238E27FC236}">
                <a16:creationId xmlns:a16="http://schemas.microsoft.com/office/drawing/2014/main" id="{9FAE8877-2DFD-8A47-ACDC-793ABFA3DE94}"/>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5463309" y="2655717"/>
            <a:ext cx="831696" cy="1800000"/>
          </a:xfrm>
          <a:prstGeom prst="rect">
            <a:avLst/>
          </a:prstGeom>
        </p:spPr>
      </p:pic>
      <p:sp>
        <p:nvSpPr>
          <p:cNvPr id="20" name="Tekstfelt 19">
            <a:extLst>
              <a:ext uri="{FF2B5EF4-FFF2-40B4-BE49-F238E27FC236}">
                <a16:creationId xmlns:a16="http://schemas.microsoft.com/office/drawing/2014/main" id="{5C288799-9D54-8443-89DC-3F07D3ECBC85}"/>
              </a:ext>
            </a:extLst>
          </p:cNvPr>
          <p:cNvSpPr txBox="1"/>
          <p:nvPr/>
        </p:nvSpPr>
        <p:spPr>
          <a:xfrm>
            <a:off x="508764" y="7601485"/>
            <a:ext cx="1011600" cy="707886"/>
          </a:xfrm>
          <a:prstGeom prst="rect">
            <a:avLst/>
          </a:prstGeom>
          <a:noFill/>
        </p:spPr>
        <p:txBody>
          <a:bodyPr wrap="square" rtlCol="0">
            <a:spAutoFit/>
          </a:bodyPr>
          <a:lstStyle/>
          <a:p>
            <a:r>
              <a:rPr lang="da-DK" sz="800" dirty="0">
                <a:latin typeface="Arial" panose="020B0604020202020204" pitchFamily="34" charset="0"/>
                <a:cs typeface="Arial" panose="020B0604020202020204" pitchFamily="34" charset="0"/>
              </a:rPr>
              <a:t>Din konto er nu oprettet og du er logget ind.</a:t>
            </a:r>
            <a:br>
              <a:rPr lang="da-DK" sz="800" dirty="0">
                <a:latin typeface="Arial" panose="020B0604020202020204" pitchFamily="34" charset="0"/>
                <a:cs typeface="Arial" panose="020B0604020202020204" pitchFamily="34" charset="0"/>
              </a:rPr>
            </a:br>
            <a:r>
              <a:rPr lang="da-DK" sz="800" dirty="0">
                <a:latin typeface="Arial" panose="020B0604020202020204" pitchFamily="34" charset="0"/>
                <a:cs typeface="Arial" panose="020B0604020202020204" pitchFamily="34" charset="0"/>
              </a:rPr>
              <a:t>Tryk på menu knappen igen.</a:t>
            </a:r>
          </a:p>
        </p:txBody>
      </p:sp>
      <p:pic>
        <p:nvPicPr>
          <p:cNvPr id="22" name="Billede 21">
            <a:extLst>
              <a:ext uri="{FF2B5EF4-FFF2-40B4-BE49-F238E27FC236}">
                <a16:creationId xmlns:a16="http://schemas.microsoft.com/office/drawing/2014/main" id="{3E9408B9-14C1-1847-BC02-F434E251F95C}"/>
              </a:ext>
            </a:extLst>
          </p:cNvPr>
          <p:cNvPicPr>
            <a:picLocks noChangeAspect="1"/>
          </p:cNvPicPr>
          <p:nvPr/>
        </p:nvPicPr>
        <p:blipFill>
          <a:blip r:embed="rId4" cstate="screen">
            <a:extLst>
              <a:ext uri="{28A0092B-C50C-407E-A947-70E740481C1C}">
                <a14:useLocalDpi xmlns:a14="http://schemas.microsoft.com/office/drawing/2010/main"/>
              </a:ext>
            </a:extLst>
          </a:blip>
          <a:srcRect/>
          <a:stretch/>
        </p:blipFill>
        <p:spPr>
          <a:xfrm>
            <a:off x="2213240" y="5777918"/>
            <a:ext cx="831696" cy="1800000"/>
          </a:xfrm>
          <a:prstGeom prst="rect">
            <a:avLst/>
          </a:prstGeom>
        </p:spPr>
      </p:pic>
      <p:sp>
        <p:nvSpPr>
          <p:cNvPr id="23" name="Tekstfelt 22">
            <a:extLst>
              <a:ext uri="{FF2B5EF4-FFF2-40B4-BE49-F238E27FC236}">
                <a16:creationId xmlns:a16="http://schemas.microsoft.com/office/drawing/2014/main" id="{512D8DB7-78CB-504F-9887-D27DAE52B0B4}"/>
              </a:ext>
            </a:extLst>
          </p:cNvPr>
          <p:cNvSpPr txBox="1"/>
          <p:nvPr/>
        </p:nvSpPr>
        <p:spPr>
          <a:xfrm>
            <a:off x="2123288" y="7601488"/>
            <a:ext cx="1011600" cy="584775"/>
          </a:xfrm>
          <a:prstGeom prst="rect">
            <a:avLst/>
          </a:prstGeom>
          <a:noFill/>
        </p:spPr>
        <p:txBody>
          <a:bodyPr wrap="square" rtlCol="0">
            <a:spAutoFit/>
          </a:bodyPr>
          <a:lstStyle/>
          <a:p>
            <a:r>
              <a:rPr lang="da-DK" sz="800" dirty="0">
                <a:latin typeface="Arial" panose="020B0604020202020204" pitchFamily="34" charset="0"/>
                <a:cs typeface="Arial" panose="020B0604020202020204" pitchFamily="34" charset="0"/>
              </a:rPr>
              <a:t>For at tilføje optageren til din </a:t>
            </a:r>
            <a:r>
              <a:rPr lang="da-DK" sz="800" dirty="0" err="1">
                <a:latin typeface="Arial" panose="020B0604020202020204" pitchFamily="34" charset="0"/>
                <a:cs typeface="Arial" panose="020B0604020202020204" pitchFamily="34" charset="0"/>
              </a:rPr>
              <a:t>app</a:t>
            </a:r>
            <a:r>
              <a:rPr lang="da-DK" sz="800" dirty="0">
                <a:latin typeface="Arial" panose="020B0604020202020204" pitchFamily="34" charset="0"/>
                <a:cs typeface="Arial" panose="020B0604020202020204" pitchFamily="34" charset="0"/>
              </a:rPr>
              <a:t>, så trykker du på ”Device”.</a:t>
            </a:r>
          </a:p>
        </p:txBody>
      </p:sp>
      <p:pic>
        <p:nvPicPr>
          <p:cNvPr id="25" name="Billede 24">
            <a:extLst>
              <a:ext uri="{FF2B5EF4-FFF2-40B4-BE49-F238E27FC236}">
                <a16:creationId xmlns:a16="http://schemas.microsoft.com/office/drawing/2014/main" id="{A3869862-C101-4B40-90D2-A76BD8E8E96E}"/>
              </a:ext>
            </a:extLst>
          </p:cNvPr>
          <p:cNvPicPr>
            <a:picLocks noChangeAspect="1"/>
          </p:cNvPicPr>
          <p:nvPr/>
        </p:nvPicPr>
        <p:blipFill>
          <a:blip r:embed="rId5" cstate="screen">
            <a:extLst>
              <a:ext uri="{28A0092B-C50C-407E-A947-70E740481C1C}">
                <a14:useLocalDpi xmlns:a14="http://schemas.microsoft.com/office/drawing/2010/main"/>
              </a:ext>
            </a:extLst>
          </a:blip>
          <a:srcRect/>
          <a:stretch/>
        </p:blipFill>
        <p:spPr>
          <a:xfrm>
            <a:off x="3820845" y="5768682"/>
            <a:ext cx="831696" cy="1800000"/>
          </a:xfrm>
          <a:prstGeom prst="rect">
            <a:avLst/>
          </a:prstGeom>
        </p:spPr>
      </p:pic>
      <p:sp>
        <p:nvSpPr>
          <p:cNvPr id="26" name="Tekstfelt 25">
            <a:extLst>
              <a:ext uri="{FF2B5EF4-FFF2-40B4-BE49-F238E27FC236}">
                <a16:creationId xmlns:a16="http://schemas.microsoft.com/office/drawing/2014/main" id="{9DD4013E-E2D0-DC46-B37B-2CE2A8FD279B}"/>
              </a:ext>
            </a:extLst>
          </p:cNvPr>
          <p:cNvSpPr txBox="1"/>
          <p:nvPr/>
        </p:nvSpPr>
        <p:spPr>
          <a:xfrm>
            <a:off x="3730696" y="7601488"/>
            <a:ext cx="1011600" cy="461665"/>
          </a:xfrm>
          <a:prstGeom prst="rect">
            <a:avLst/>
          </a:prstGeom>
          <a:noFill/>
        </p:spPr>
        <p:txBody>
          <a:bodyPr wrap="square" rtlCol="0">
            <a:spAutoFit/>
          </a:bodyPr>
          <a:lstStyle/>
          <a:p>
            <a:r>
              <a:rPr lang="da-DK" sz="800" dirty="0">
                <a:latin typeface="Arial" panose="020B0604020202020204" pitchFamily="34" charset="0"/>
                <a:cs typeface="Arial" panose="020B0604020202020204" pitchFamily="34" charset="0"/>
              </a:rPr>
              <a:t>Tryk på + symbolet for at tilføje en optager.</a:t>
            </a:r>
          </a:p>
        </p:txBody>
      </p:sp>
      <p:sp>
        <p:nvSpPr>
          <p:cNvPr id="30" name="Tekstfelt 29">
            <a:extLst>
              <a:ext uri="{FF2B5EF4-FFF2-40B4-BE49-F238E27FC236}">
                <a16:creationId xmlns:a16="http://schemas.microsoft.com/office/drawing/2014/main" id="{94DA042D-D9BF-5045-944D-C8A09C385897}"/>
              </a:ext>
            </a:extLst>
          </p:cNvPr>
          <p:cNvSpPr txBox="1"/>
          <p:nvPr/>
        </p:nvSpPr>
        <p:spPr>
          <a:xfrm>
            <a:off x="5360726" y="7638433"/>
            <a:ext cx="1011600" cy="338554"/>
          </a:xfrm>
          <a:prstGeom prst="rect">
            <a:avLst/>
          </a:prstGeom>
          <a:noFill/>
        </p:spPr>
        <p:txBody>
          <a:bodyPr wrap="square" rtlCol="0">
            <a:spAutoFit/>
          </a:bodyPr>
          <a:lstStyle/>
          <a:p>
            <a:r>
              <a:rPr lang="da-DK" sz="800" dirty="0">
                <a:latin typeface="Arial" panose="020B0604020202020204" pitchFamily="34" charset="0"/>
                <a:cs typeface="Arial" panose="020B0604020202020204" pitchFamily="34" charset="0"/>
              </a:rPr>
              <a:t>Her vælger du </a:t>
            </a:r>
            <a:br>
              <a:rPr lang="da-DK" sz="800" dirty="0">
                <a:latin typeface="Arial" panose="020B0604020202020204" pitchFamily="34" charset="0"/>
                <a:cs typeface="Arial" panose="020B0604020202020204" pitchFamily="34" charset="0"/>
              </a:rPr>
            </a:br>
            <a:r>
              <a:rPr lang="da-DK" sz="800" dirty="0" err="1">
                <a:latin typeface="Arial" panose="020B0604020202020204" pitchFamily="34" charset="0"/>
                <a:cs typeface="Arial" panose="020B0604020202020204" pitchFamily="34" charset="0"/>
              </a:rPr>
              <a:t>Add</a:t>
            </a:r>
            <a:r>
              <a:rPr lang="da-DK" sz="800" dirty="0">
                <a:latin typeface="Arial" panose="020B0604020202020204" pitchFamily="34" charset="0"/>
                <a:cs typeface="Arial" panose="020B0604020202020204" pitchFamily="34" charset="0"/>
              </a:rPr>
              <a:t> </a:t>
            </a:r>
            <a:r>
              <a:rPr lang="da-DK" sz="800" dirty="0" err="1">
                <a:latin typeface="Arial" panose="020B0604020202020204" pitchFamily="34" charset="0"/>
                <a:cs typeface="Arial" panose="020B0604020202020204" pitchFamily="34" charset="0"/>
              </a:rPr>
              <a:t>device</a:t>
            </a:r>
            <a:endParaRPr lang="da-DK" sz="800" dirty="0">
              <a:latin typeface="Arial" panose="020B0604020202020204" pitchFamily="34" charset="0"/>
              <a:cs typeface="Arial" panose="020B0604020202020204" pitchFamily="34" charset="0"/>
            </a:endParaRPr>
          </a:p>
        </p:txBody>
      </p:sp>
      <p:sp>
        <p:nvSpPr>
          <p:cNvPr id="40" name="Tekstfelt 39">
            <a:extLst>
              <a:ext uri="{FF2B5EF4-FFF2-40B4-BE49-F238E27FC236}">
                <a16:creationId xmlns:a16="http://schemas.microsoft.com/office/drawing/2014/main" id="{364C3406-9636-C04F-B148-EC1235DC7ACB}"/>
              </a:ext>
            </a:extLst>
          </p:cNvPr>
          <p:cNvSpPr txBox="1"/>
          <p:nvPr/>
        </p:nvSpPr>
        <p:spPr>
          <a:xfrm>
            <a:off x="508416" y="1328117"/>
            <a:ext cx="5876738" cy="707886"/>
          </a:xfrm>
          <a:prstGeom prst="rect">
            <a:avLst/>
          </a:prstGeom>
          <a:solidFill>
            <a:schemeClr val="bg1">
              <a:lumMod val="75000"/>
            </a:schemeClr>
          </a:solidFill>
        </p:spPr>
        <p:txBody>
          <a:bodyPr wrap="square" rtlCol="0">
            <a:spAutoFit/>
          </a:bodyPr>
          <a:lstStyle/>
          <a:p>
            <a:pPr algn="ctr"/>
            <a:r>
              <a:rPr lang="da-DK" sz="1000" b="1" dirty="0" err="1">
                <a:latin typeface="Arial" panose="020B0604020202020204" pitchFamily="34" charset="0"/>
                <a:cs typeface="Arial" panose="020B0604020202020204" pitchFamily="34" charset="0"/>
              </a:rPr>
              <a:t>Quick</a:t>
            </a:r>
            <a:r>
              <a:rPr lang="da-DK" sz="1000" b="1" dirty="0">
                <a:latin typeface="Arial" panose="020B0604020202020204" pitchFamily="34" charset="0"/>
                <a:cs typeface="Arial" panose="020B0604020202020204" pitchFamily="34" charset="0"/>
              </a:rPr>
              <a:t>-guide til </a:t>
            </a:r>
            <a:r>
              <a:rPr lang="da-DK" sz="1000" b="1" dirty="0" err="1">
                <a:latin typeface="Arial" panose="020B0604020202020204" pitchFamily="34" charset="0"/>
                <a:cs typeface="Arial" panose="020B0604020202020204" pitchFamily="34" charset="0"/>
              </a:rPr>
              <a:t>BitVision</a:t>
            </a:r>
            <a:r>
              <a:rPr lang="da-DK" sz="1000" b="1" dirty="0">
                <a:latin typeface="Arial" panose="020B0604020202020204" pitchFamily="34" charset="0"/>
                <a:cs typeface="Arial" panose="020B0604020202020204" pitchFamily="34" charset="0"/>
              </a:rPr>
              <a:t> </a:t>
            </a:r>
            <a:r>
              <a:rPr lang="da-DK" sz="1000" b="1" dirty="0" err="1">
                <a:latin typeface="Arial" panose="020B0604020202020204" pitchFamily="34" charset="0"/>
                <a:cs typeface="Arial" panose="020B0604020202020204" pitchFamily="34" charset="0"/>
              </a:rPr>
              <a:t>app</a:t>
            </a:r>
            <a:r>
              <a:rPr lang="da-DK" sz="1000" b="1" dirty="0">
                <a:latin typeface="Arial" panose="020B0604020202020204" pitchFamily="34" charset="0"/>
                <a:cs typeface="Arial" panose="020B0604020202020204" pitchFamily="34" charset="0"/>
              </a:rPr>
              <a:t> til SecVision kameraer, XVR og NVR optagere.</a:t>
            </a:r>
          </a:p>
          <a:p>
            <a:pPr algn="ctr"/>
            <a:endParaRPr lang="da-DK" sz="1000" b="1" dirty="0">
              <a:latin typeface="Arial" panose="020B0604020202020204" pitchFamily="34" charset="0"/>
              <a:cs typeface="Arial" panose="020B0604020202020204" pitchFamily="34" charset="0"/>
            </a:endParaRPr>
          </a:p>
          <a:p>
            <a:pPr algn="ctr"/>
            <a:r>
              <a:rPr lang="da-DK" sz="1000" b="1" dirty="0">
                <a:latin typeface="Arial" panose="020B0604020202020204" pitchFamily="34" charset="0"/>
                <a:cs typeface="Arial" panose="020B0604020202020204" pitchFamily="34" charset="0"/>
              </a:rPr>
              <a:t> Søg efter ”Bitvision” der hvor du henter dine </a:t>
            </a:r>
            <a:r>
              <a:rPr lang="da-DK" sz="1000" b="1" dirty="0" err="1">
                <a:latin typeface="Arial" panose="020B0604020202020204" pitchFamily="34" charset="0"/>
                <a:cs typeface="Arial" panose="020B0604020202020204" pitchFamily="34" charset="0"/>
              </a:rPr>
              <a:t>app’s</a:t>
            </a:r>
            <a:r>
              <a:rPr lang="da-DK" sz="1000" b="1" dirty="0">
                <a:latin typeface="Arial" panose="020B0604020202020204" pitchFamily="34" charset="0"/>
                <a:cs typeface="Arial" panose="020B0604020202020204" pitchFamily="34" charset="0"/>
              </a:rPr>
              <a:t> for at komme i gang. Det er gratis.</a:t>
            </a:r>
            <a:endParaRPr lang="da-DK" sz="1000" b="1" dirty="0"/>
          </a:p>
          <a:p>
            <a:pPr algn="ctr"/>
            <a:endParaRPr lang="da-DK" sz="1000" b="1" dirty="0"/>
          </a:p>
        </p:txBody>
      </p:sp>
      <p:pic>
        <p:nvPicPr>
          <p:cNvPr id="41" name="Billede 40" descr="SecVisionLogoHvidBaggrund.png">
            <a:extLst>
              <a:ext uri="{FF2B5EF4-FFF2-40B4-BE49-F238E27FC236}">
                <a16:creationId xmlns:a16="http://schemas.microsoft.com/office/drawing/2014/main" id="{1A1FF6C1-2940-4F4D-BBC3-91288C1EF4AC}"/>
              </a:ext>
            </a:extLst>
          </p:cNvPr>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a:off x="2435567" y="298961"/>
            <a:ext cx="1993270" cy="498318"/>
          </a:xfrm>
          <a:prstGeom prst="rect">
            <a:avLst/>
          </a:prstGeom>
        </p:spPr>
      </p:pic>
      <p:pic>
        <p:nvPicPr>
          <p:cNvPr id="3" name="Billede 2">
            <a:extLst>
              <a:ext uri="{FF2B5EF4-FFF2-40B4-BE49-F238E27FC236}">
                <a16:creationId xmlns:a16="http://schemas.microsoft.com/office/drawing/2014/main" id="{61D138D6-A1BA-1242-B39B-77552356EB85}"/>
              </a:ext>
            </a:extLst>
          </p:cNvPr>
          <p:cNvPicPr>
            <a:picLocks noChangeAspect="1"/>
          </p:cNvPicPr>
          <p:nvPr/>
        </p:nvPicPr>
        <p:blipFill>
          <a:blip r:embed="rId4" cstate="screen">
            <a:extLst>
              <a:ext uri="{28A0092B-C50C-407E-A947-70E740481C1C}">
                <a14:useLocalDpi xmlns:a14="http://schemas.microsoft.com/office/drawing/2010/main"/>
              </a:ext>
            </a:extLst>
          </a:blip>
          <a:srcRect/>
          <a:stretch/>
        </p:blipFill>
        <p:spPr>
          <a:xfrm>
            <a:off x="604939" y="2655717"/>
            <a:ext cx="831696" cy="1800000"/>
          </a:xfrm>
          <a:prstGeom prst="rect">
            <a:avLst/>
          </a:prstGeom>
        </p:spPr>
      </p:pic>
      <p:cxnSp>
        <p:nvCxnSpPr>
          <p:cNvPr id="6" name="Lige pilforbindelse 5">
            <a:extLst>
              <a:ext uri="{FF2B5EF4-FFF2-40B4-BE49-F238E27FC236}">
                <a16:creationId xmlns:a16="http://schemas.microsoft.com/office/drawing/2014/main" id="{D3FF5149-5551-164A-9056-7460A433C7A7}"/>
              </a:ext>
            </a:extLst>
          </p:cNvPr>
          <p:cNvCxnSpPr/>
          <p:nvPr/>
        </p:nvCxnSpPr>
        <p:spPr>
          <a:xfrm flipH="1">
            <a:off x="882241" y="2401384"/>
            <a:ext cx="263950" cy="4430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Lige pilforbindelse 23">
            <a:extLst>
              <a:ext uri="{FF2B5EF4-FFF2-40B4-BE49-F238E27FC236}">
                <a16:creationId xmlns:a16="http://schemas.microsoft.com/office/drawing/2014/main" id="{91ED6FE3-5DCA-594C-8B40-5B28F666CB62}"/>
              </a:ext>
            </a:extLst>
          </p:cNvPr>
          <p:cNvCxnSpPr/>
          <p:nvPr/>
        </p:nvCxnSpPr>
        <p:spPr>
          <a:xfrm flipH="1">
            <a:off x="6163030" y="2844444"/>
            <a:ext cx="263950" cy="4430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27" name="Billede 26">
            <a:extLst>
              <a:ext uri="{FF2B5EF4-FFF2-40B4-BE49-F238E27FC236}">
                <a16:creationId xmlns:a16="http://schemas.microsoft.com/office/drawing/2014/main" id="{F467ED72-9AB9-4E44-9152-C0F5679A740A}"/>
              </a:ext>
            </a:extLst>
          </p:cNvPr>
          <p:cNvPicPr>
            <a:picLocks noChangeAspect="1"/>
          </p:cNvPicPr>
          <p:nvPr/>
        </p:nvPicPr>
        <p:blipFill>
          <a:blip r:embed="rId7" cstate="screen">
            <a:extLst>
              <a:ext uri="{28A0092B-C50C-407E-A947-70E740481C1C}">
                <a14:useLocalDpi xmlns:a14="http://schemas.microsoft.com/office/drawing/2010/main"/>
              </a:ext>
            </a:extLst>
          </a:blip>
          <a:srcRect/>
          <a:stretch/>
        </p:blipFill>
        <p:spPr>
          <a:xfrm>
            <a:off x="604939" y="5777945"/>
            <a:ext cx="831696" cy="1800000"/>
          </a:xfrm>
          <a:prstGeom prst="rect">
            <a:avLst/>
          </a:prstGeom>
        </p:spPr>
      </p:pic>
      <p:cxnSp>
        <p:nvCxnSpPr>
          <p:cNvPr id="28" name="Lige pilforbindelse 27">
            <a:extLst>
              <a:ext uri="{FF2B5EF4-FFF2-40B4-BE49-F238E27FC236}">
                <a16:creationId xmlns:a16="http://schemas.microsoft.com/office/drawing/2014/main" id="{49DF990D-862B-384E-8F87-582FDD1D4F9B}"/>
              </a:ext>
            </a:extLst>
          </p:cNvPr>
          <p:cNvCxnSpPr/>
          <p:nvPr/>
        </p:nvCxnSpPr>
        <p:spPr>
          <a:xfrm flipH="1">
            <a:off x="756837" y="5423108"/>
            <a:ext cx="263950" cy="4430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Lige pilforbindelse 30">
            <a:extLst>
              <a:ext uri="{FF2B5EF4-FFF2-40B4-BE49-F238E27FC236}">
                <a16:creationId xmlns:a16="http://schemas.microsoft.com/office/drawing/2014/main" id="{09137653-1502-B340-B2BA-C07B6FF04853}"/>
              </a:ext>
            </a:extLst>
          </p:cNvPr>
          <p:cNvCxnSpPr/>
          <p:nvPr/>
        </p:nvCxnSpPr>
        <p:spPr>
          <a:xfrm flipH="1">
            <a:off x="2497113" y="6034187"/>
            <a:ext cx="263950" cy="4430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Lige pilforbindelse 31">
            <a:extLst>
              <a:ext uri="{FF2B5EF4-FFF2-40B4-BE49-F238E27FC236}">
                <a16:creationId xmlns:a16="http://schemas.microsoft.com/office/drawing/2014/main" id="{0B7A622C-0D33-A74E-88B5-F8CA9B7FF35D}"/>
              </a:ext>
            </a:extLst>
          </p:cNvPr>
          <p:cNvCxnSpPr/>
          <p:nvPr/>
        </p:nvCxnSpPr>
        <p:spPr>
          <a:xfrm flipH="1">
            <a:off x="3972546" y="7067635"/>
            <a:ext cx="263950" cy="4430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4" name="Billede 3" descr="Et billede, der indeholder fugl&#10;&#10;Automatisk genereret beskrivelse">
            <a:extLst>
              <a:ext uri="{FF2B5EF4-FFF2-40B4-BE49-F238E27FC236}">
                <a16:creationId xmlns:a16="http://schemas.microsoft.com/office/drawing/2014/main" id="{0E156363-503C-1340-B7E4-3F68EF1DA6C5}"/>
              </a:ext>
            </a:extLst>
          </p:cNvPr>
          <p:cNvPicPr>
            <a:picLocks noChangeAspect="1"/>
          </p:cNvPicPr>
          <p:nvPr/>
        </p:nvPicPr>
        <p:blipFill rotWithShape="1">
          <a:blip r:embed="rId8" cstate="screen">
            <a:extLst>
              <a:ext uri="{28A0092B-C50C-407E-A947-70E740481C1C}">
                <a14:useLocalDpi xmlns:a14="http://schemas.microsoft.com/office/drawing/2010/main"/>
              </a:ext>
            </a:extLst>
          </a:blip>
          <a:srcRect r="-976"/>
          <a:stretch/>
        </p:blipFill>
        <p:spPr>
          <a:xfrm>
            <a:off x="2825283" y="764779"/>
            <a:ext cx="1397086" cy="563338"/>
          </a:xfrm>
          <a:prstGeom prst="rect">
            <a:avLst/>
          </a:prstGeom>
        </p:spPr>
      </p:pic>
      <p:pic>
        <p:nvPicPr>
          <p:cNvPr id="34" name="Billede 33">
            <a:extLst>
              <a:ext uri="{FF2B5EF4-FFF2-40B4-BE49-F238E27FC236}">
                <a16:creationId xmlns:a16="http://schemas.microsoft.com/office/drawing/2014/main" id="{516D9E4C-091C-3C45-8DEB-205832CB9900}"/>
              </a:ext>
            </a:extLst>
          </p:cNvPr>
          <p:cNvPicPr>
            <a:picLocks noChangeAspect="1"/>
          </p:cNvPicPr>
          <p:nvPr/>
        </p:nvPicPr>
        <p:blipFill>
          <a:blip r:embed="rId9" cstate="screen">
            <a:extLst>
              <a:ext uri="{28A0092B-C50C-407E-A947-70E740481C1C}">
                <a14:useLocalDpi xmlns:a14="http://schemas.microsoft.com/office/drawing/2010/main"/>
              </a:ext>
            </a:extLst>
          </a:blip>
          <a:srcRect/>
          <a:stretch/>
        </p:blipFill>
        <p:spPr>
          <a:xfrm>
            <a:off x="5463309" y="5768682"/>
            <a:ext cx="831696" cy="1799999"/>
          </a:xfrm>
          <a:prstGeom prst="rect">
            <a:avLst/>
          </a:prstGeom>
        </p:spPr>
      </p:pic>
      <p:cxnSp>
        <p:nvCxnSpPr>
          <p:cNvPr id="35" name="Lige pilforbindelse 34">
            <a:extLst>
              <a:ext uri="{FF2B5EF4-FFF2-40B4-BE49-F238E27FC236}">
                <a16:creationId xmlns:a16="http://schemas.microsoft.com/office/drawing/2014/main" id="{A59A7534-923C-D84A-AD11-74868059A658}"/>
              </a:ext>
            </a:extLst>
          </p:cNvPr>
          <p:cNvCxnSpPr/>
          <p:nvPr/>
        </p:nvCxnSpPr>
        <p:spPr>
          <a:xfrm flipH="1">
            <a:off x="6121086" y="6875431"/>
            <a:ext cx="263950" cy="4430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 name="Tekstfelt 4">
            <a:extLst>
              <a:ext uri="{FF2B5EF4-FFF2-40B4-BE49-F238E27FC236}">
                <a16:creationId xmlns:a16="http://schemas.microsoft.com/office/drawing/2014/main" id="{FA2F94F1-1E31-9D40-83AB-5562F155E485}"/>
              </a:ext>
            </a:extLst>
          </p:cNvPr>
          <p:cNvSpPr txBox="1"/>
          <p:nvPr/>
        </p:nvSpPr>
        <p:spPr>
          <a:xfrm>
            <a:off x="1959023" y="2548189"/>
            <a:ext cx="214745" cy="369332"/>
          </a:xfrm>
          <a:prstGeom prst="rect">
            <a:avLst/>
          </a:prstGeom>
          <a:noFill/>
        </p:spPr>
        <p:txBody>
          <a:bodyPr wrap="square" rtlCol="0">
            <a:spAutoFit/>
          </a:bodyPr>
          <a:lstStyle/>
          <a:p>
            <a:r>
              <a:rPr lang="da-DK" dirty="0"/>
              <a:t>2</a:t>
            </a:r>
          </a:p>
        </p:txBody>
      </p:sp>
      <p:sp>
        <p:nvSpPr>
          <p:cNvPr id="36" name="Tekstfelt 35">
            <a:extLst>
              <a:ext uri="{FF2B5EF4-FFF2-40B4-BE49-F238E27FC236}">
                <a16:creationId xmlns:a16="http://schemas.microsoft.com/office/drawing/2014/main" id="{6376E734-B98D-054A-ABE6-FE1A9218F2E8}"/>
              </a:ext>
            </a:extLst>
          </p:cNvPr>
          <p:cNvSpPr txBox="1"/>
          <p:nvPr/>
        </p:nvSpPr>
        <p:spPr>
          <a:xfrm>
            <a:off x="365590" y="2548189"/>
            <a:ext cx="214745" cy="369332"/>
          </a:xfrm>
          <a:prstGeom prst="rect">
            <a:avLst/>
          </a:prstGeom>
          <a:noFill/>
        </p:spPr>
        <p:txBody>
          <a:bodyPr wrap="square" rtlCol="0">
            <a:spAutoFit/>
          </a:bodyPr>
          <a:lstStyle/>
          <a:p>
            <a:r>
              <a:rPr lang="da-DK" dirty="0"/>
              <a:t>1</a:t>
            </a:r>
          </a:p>
        </p:txBody>
      </p:sp>
      <p:sp>
        <p:nvSpPr>
          <p:cNvPr id="37" name="Tekstfelt 36">
            <a:extLst>
              <a:ext uri="{FF2B5EF4-FFF2-40B4-BE49-F238E27FC236}">
                <a16:creationId xmlns:a16="http://schemas.microsoft.com/office/drawing/2014/main" id="{32F26268-9B9B-C547-A43E-69A10C6BB248}"/>
              </a:ext>
            </a:extLst>
          </p:cNvPr>
          <p:cNvSpPr txBox="1"/>
          <p:nvPr/>
        </p:nvSpPr>
        <p:spPr>
          <a:xfrm>
            <a:off x="3567173" y="2550832"/>
            <a:ext cx="214745" cy="369332"/>
          </a:xfrm>
          <a:prstGeom prst="rect">
            <a:avLst/>
          </a:prstGeom>
          <a:noFill/>
        </p:spPr>
        <p:txBody>
          <a:bodyPr wrap="square" rtlCol="0">
            <a:spAutoFit/>
          </a:bodyPr>
          <a:lstStyle/>
          <a:p>
            <a:r>
              <a:rPr lang="da-DK" dirty="0"/>
              <a:t>3</a:t>
            </a:r>
          </a:p>
        </p:txBody>
      </p:sp>
      <p:sp>
        <p:nvSpPr>
          <p:cNvPr id="38" name="Tekstfelt 37">
            <a:extLst>
              <a:ext uri="{FF2B5EF4-FFF2-40B4-BE49-F238E27FC236}">
                <a16:creationId xmlns:a16="http://schemas.microsoft.com/office/drawing/2014/main" id="{7D109532-9757-A941-A2AE-6A5C647C830E}"/>
              </a:ext>
            </a:extLst>
          </p:cNvPr>
          <p:cNvSpPr txBox="1"/>
          <p:nvPr/>
        </p:nvSpPr>
        <p:spPr>
          <a:xfrm>
            <a:off x="5223961" y="2548189"/>
            <a:ext cx="214745" cy="369332"/>
          </a:xfrm>
          <a:prstGeom prst="rect">
            <a:avLst/>
          </a:prstGeom>
          <a:noFill/>
        </p:spPr>
        <p:txBody>
          <a:bodyPr wrap="square" rtlCol="0">
            <a:spAutoFit/>
          </a:bodyPr>
          <a:lstStyle/>
          <a:p>
            <a:r>
              <a:rPr lang="da-DK" dirty="0"/>
              <a:t>4</a:t>
            </a:r>
          </a:p>
        </p:txBody>
      </p:sp>
      <p:sp>
        <p:nvSpPr>
          <p:cNvPr id="39" name="Tekstfelt 38">
            <a:extLst>
              <a:ext uri="{FF2B5EF4-FFF2-40B4-BE49-F238E27FC236}">
                <a16:creationId xmlns:a16="http://schemas.microsoft.com/office/drawing/2014/main" id="{394DDE8B-2698-2C42-B298-52CDF71D04C7}"/>
              </a:ext>
            </a:extLst>
          </p:cNvPr>
          <p:cNvSpPr txBox="1"/>
          <p:nvPr/>
        </p:nvSpPr>
        <p:spPr>
          <a:xfrm>
            <a:off x="365591" y="5691938"/>
            <a:ext cx="214745" cy="369332"/>
          </a:xfrm>
          <a:prstGeom prst="rect">
            <a:avLst/>
          </a:prstGeom>
          <a:noFill/>
        </p:spPr>
        <p:txBody>
          <a:bodyPr wrap="square" rtlCol="0">
            <a:spAutoFit/>
          </a:bodyPr>
          <a:lstStyle/>
          <a:p>
            <a:r>
              <a:rPr lang="da-DK" dirty="0"/>
              <a:t>5</a:t>
            </a:r>
          </a:p>
        </p:txBody>
      </p:sp>
      <p:sp>
        <p:nvSpPr>
          <p:cNvPr id="42" name="Tekstfelt 41">
            <a:extLst>
              <a:ext uri="{FF2B5EF4-FFF2-40B4-BE49-F238E27FC236}">
                <a16:creationId xmlns:a16="http://schemas.microsoft.com/office/drawing/2014/main" id="{7A48A2F0-0590-2243-83D2-4EE2125EBD3F}"/>
              </a:ext>
            </a:extLst>
          </p:cNvPr>
          <p:cNvSpPr txBox="1"/>
          <p:nvPr/>
        </p:nvSpPr>
        <p:spPr>
          <a:xfrm>
            <a:off x="1971399" y="5691938"/>
            <a:ext cx="214745" cy="369332"/>
          </a:xfrm>
          <a:prstGeom prst="rect">
            <a:avLst/>
          </a:prstGeom>
          <a:noFill/>
        </p:spPr>
        <p:txBody>
          <a:bodyPr wrap="square" rtlCol="0">
            <a:spAutoFit/>
          </a:bodyPr>
          <a:lstStyle/>
          <a:p>
            <a:r>
              <a:rPr lang="da-DK" dirty="0"/>
              <a:t>6</a:t>
            </a:r>
          </a:p>
        </p:txBody>
      </p:sp>
      <p:sp>
        <p:nvSpPr>
          <p:cNvPr id="43" name="Tekstfelt 42">
            <a:extLst>
              <a:ext uri="{FF2B5EF4-FFF2-40B4-BE49-F238E27FC236}">
                <a16:creationId xmlns:a16="http://schemas.microsoft.com/office/drawing/2014/main" id="{E843AF40-F892-8B41-B198-CB993E5B9033}"/>
              </a:ext>
            </a:extLst>
          </p:cNvPr>
          <p:cNvSpPr txBox="1"/>
          <p:nvPr/>
        </p:nvSpPr>
        <p:spPr>
          <a:xfrm>
            <a:off x="3571241" y="5691938"/>
            <a:ext cx="214745" cy="369332"/>
          </a:xfrm>
          <a:prstGeom prst="rect">
            <a:avLst/>
          </a:prstGeom>
          <a:noFill/>
        </p:spPr>
        <p:txBody>
          <a:bodyPr wrap="square" rtlCol="0">
            <a:spAutoFit/>
          </a:bodyPr>
          <a:lstStyle/>
          <a:p>
            <a:r>
              <a:rPr lang="da-DK" dirty="0"/>
              <a:t>7</a:t>
            </a:r>
          </a:p>
        </p:txBody>
      </p:sp>
      <p:sp>
        <p:nvSpPr>
          <p:cNvPr id="44" name="Tekstfelt 43">
            <a:extLst>
              <a:ext uri="{FF2B5EF4-FFF2-40B4-BE49-F238E27FC236}">
                <a16:creationId xmlns:a16="http://schemas.microsoft.com/office/drawing/2014/main" id="{B669B136-7EA5-2E4C-A359-0549208FACF0}"/>
              </a:ext>
            </a:extLst>
          </p:cNvPr>
          <p:cNvSpPr txBox="1"/>
          <p:nvPr/>
        </p:nvSpPr>
        <p:spPr>
          <a:xfrm>
            <a:off x="5213705" y="5692696"/>
            <a:ext cx="214745" cy="369332"/>
          </a:xfrm>
          <a:prstGeom prst="rect">
            <a:avLst/>
          </a:prstGeom>
          <a:noFill/>
        </p:spPr>
        <p:txBody>
          <a:bodyPr wrap="square" rtlCol="0">
            <a:spAutoFit/>
          </a:bodyPr>
          <a:lstStyle/>
          <a:p>
            <a:r>
              <a:rPr lang="da-DK" dirty="0"/>
              <a:t>8</a:t>
            </a:r>
          </a:p>
        </p:txBody>
      </p:sp>
    </p:spTree>
    <p:extLst>
      <p:ext uri="{BB962C8B-B14F-4D97-AF65-F5344CB8AC3E}">
        <p14:creationId xmlns:p14="http://schemas.microsoft.com/office/powerpoint/2010/main" val="2875360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felt 4">
            <a:extLst>
              <a:ext uri="{FF2B5EF4-FFF2-40B4-BE49-F238E27FC236}">
                <a16:creationId xmlns:a16="http://schemas.microsoft.com/office/drawing/2014/main" id="{818A703E-72B8-4945-AB33-5FFCF1248E7C}"/>
              </a:ext>
            </a:extLst>
          </p:cNvPr>
          <p:cNvSpPr txBox="1"/>
          <p:nvPr/>
        </p:nvSpPr>
        <p:spPr>
          <a:xfrm>
            <a:off x="2013738" y="2234782"/>
            <a:ext cx="1097961" cy="830997"/>
          </a:xfrm>
          <a:prstGeom prst="rect">
            <a:avLst/>
          </a:prstGeom>
          <a:noFill/>
        </p:spPr>
        <p:txBody>
          <a:bodyPr wrap="square" rtlCol="0">
            <a:spAutoFit/>
          </a:bodyPr>
          <a:lstStyle/>
          <a:p>
            <a:r>
              <a:rPr lang="da-DK" sz="800" dirty="0">
                <a:latin typeface="Arial" panose="020B0604020202020204" pitchFamily="34" charset="0"/>
                <a:cs typeface="Arial" panose="020B0604020202020204" pitchFamily="34" charset="0"/>
              </a:rPr>
              <a:t>Din telefon bruger nu kameraet til at scanne QR koden, som du finder på kassen eller under  optageren</a:t>
            </a:r>
          </a:p>
        </p:txBody>
      </p:sp>
      <p:pic>
        <p:nvPicPr>
          <p:cNvPr id="6" name="Billede 5">
            <a:extLst>
              <a:ext uri="{FF2B5EF4-FFF2-40B4-BE49-F238E27FC236}">
                <a16:creationId xmlns:a16="http://schemas.microsoft.com/office/drawing/2014/main" id="{1C5F0747-519F-4D45-8ACC-F2E1B403C56F}"/>
              </a:ext>
            </a:extLst>
          </p:cNvPr>
          <p:cNvPicPr>
            <a:picLocks noChangeAspect="1"/>
          </p:cNvPicPr>
          <p:nvPr/>
        </p:nvPicPr>
        <p:blipFill>
          <a:blip r:embed="rId2" cstate="screen">
            <a:extLst>
              <a:ext uri="{28A0092B-C50C-407E-A947-70E740481C1C}">
                <a14:useLocalDpi xmlns:a14="http://schemas.microsoft.com/office/drawing/2010/main"/>
              </a:ext>
            </a:extLst>
          </a:blip>
          <a:srcRect/>
          <a:stretch/>
        </p:blipFill>
        <p:spPr>
          <a:xfrm>
            <a:off x="3798311" y="387245"/>
            <a:ext cx="931683" cy="1800000"/>
          </a:xfrm>
          <a:prstGeom prst="rect">
            <a:avLst/>
          </a:prstGeom>
        </p:spPr>
      </p:pic>
      <p:sp>
        <p:nvSpPr>
          <p:cNvPr id="7" name="Tekstfelt 6">
            <a:extLst>
              <a:ext uri="{FF2B5EF4-FFF2-40B4-BE49-F238E27FC236}">
                <a16:creationId xmlns:a16="http://schemas.microsoft.com/office/drawing/2014/main" id="{B2367720-B4CF-3A4C-AB3E-AA049C331C8E}"/>
              </a:ext>
            </a:extLst>
          </p:cNvPr>
          <p:cNvSpPr txBox="1"/>
          <p:nvPr/>
        </p:nvSpPr>
        <p:spPr>
          <a:xfrm>
            <a:off x="3707437" y="2234782"/>
            <a:ext cx="1011600" cy="954107"/>
          </a:xfrm>
          <a:prstGeom prst="rect">
            <a:avLst/>
          </a:prstGeom>
          <a:noFill/>
        </p:spPr>
        <p:txBody>
          <a:bodyPr wrap="square" rtlCol="0">
            <a:spAutoFit/>
          </a:bodyPr>
          <a:lstStyle/>
          <a:p>
            <a:r>
              <a:rPr lang="da-DK" sz="800" dirty="0">
                <a:latin typeface="Arial" panose="020B0604020202020204" pitchFamily="34" charset="0"/>
                <a:cs typeface="Arial" panose="020B0604020202020204" pitchFamily="34" charset="0"/>
              </a:rPr>
              <a:t>Nu udfylder du navn på optager, brugernavn (standard </a:t>
            </a:r>
            <a:r>
              <a:rPr lang="da-DK" sz="800" dirty="0" err="1">
                <a:latin typeface="Arial" panose="020B0604020202020204" pitchFamily="34" charset="0"/>
                <a:cs typeface="Arial" panose="020B0604020202020204" pitchFamily="34" charset="0"/>
              </a:rPr>
              <a:t>admin</a:t>
            </a:r>
            <a:r>
              <a:rPr lang="da-DK" sz="800" dirty="0">
                <a:latin typeface="Arial" panose="020B0604020202020204" pitchFamily="34" charset="0"/>
                <a:cs typeface="Arial" panose="020B0604020202020204" pitchFamily="34" charset="0"/>
              </a:rPr>
              <a:t>), kode til optager (standard 12345) og ”</a:t>
            </a:r>
            <a:r>
              <a:rPr lang="da-DK" sz="800" dirty="0" err="1">
                <a:latin typeface="Arial" panose="020B0604020202020204" pitchFamily="34" charset="0"/>
                <a:cs typeface="Arial" panose="020B0604020202020204" pitchFamily="34" charset="0"/>
              </a:rPr>
              <a:t>captcha</a:t>
            </a:r>
            <a:r>
              <a:rPr lang="da-DK" sz="800" dirty="0">
                <a:latin typeface="Arial" panose="020B0604020202020204" pitchFamily="34" charset="0"/>
                <a:cs typeface="Arial" panose="020B0604020202020204" pitchFamily="34" charset="0"/>
              </a:rPr>
              <a:t>”</a:t>
            </a:r>
          </a:p>
        </p:txBody>
      </p:sp>
      <p:pic>
        <p:nvPicPr>
          <p:cNvPr id="8" name="Billede 7">
            <a:extLst>
              <a:ext uri="{FF2B5EF4-FFF2-40B4-BE49-F238E27FC236}">
                <a16:creationId xmlns:a16="http://schemas.microsoft.com/office/drawing/2014/main" id="{6A370195-B620-D442-B32F-83241DDB3BA7}"/>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rot="5400000">
            <a:off x="5157084" y="668579"/>
            <a:ext cx="1574661" cy="1011994"/>
          </a:xfrm>
          <a:prstGeom prst="rect">
            <a:avLst/>
          </a:prstGeom>
        </p:spPr>
      </p:pic>
      <p:sp>
        <p:nvSpPr>
          <p:cNvPr id="9" name="Tekstfelt 8">
            <a:extLst>
              <a:ext uri="{FF2B5EF4-FFF2-40B4-BE49-F238E27FC236}">
                <a16:creationId xmlns:a16="http://schemas.microsoft.com/office/drawing/2014/main" id="{C5925C4D-44E5-944B-8366-C849DE19D49E}"/>
              </a:ext>
            </a:extLst>
          </p:cNvPr>
          <p:cNvSpPr txBox="1"/>
          <p:nvPr/>
        </p:nvSpPr>
        <p:spPr>
          <a:xfrm>
            <a:off x="5458431" y="2227952"/>
            <a:ext cx="1011600" cy="707886"/>
          </a:xfrm>
          <a:prstGeom prst="rect">
            <a:avLst/>
          </a:prstGeom>
          <a:noFill/>
        </p:spPr>
        <p:txBody>
          <a:bodyPr wrap="square" rtlCol="0">
            <a:spAutoFit/>
          </a:bodyPr>
          <a:lstStyle/>
          <a:p>
            <a:r>
              <a:rPr lang="da-DK" sz="800" dirty="0" err="1">
                <a:latin typeface="Arial" panose="020B0604020202020204" pitchFamily="34" charset="0"/>
                <a:cs typeface="Arial" panose="020B0604020202020204" pitchFamily="34" charset="0"/>
              </a:rPr>
              <a:t>Captcha</a:t>
            </a:r>
            <a:r>
              <a:rPr lang="da-DK" sz="800" dirty="0">
                <a:latin typeface="Arial" panose="020B0604020202020204" pitchFamily="34" charset="0"/>
                <a:cs typeface="Arial" panose="020B0604020202020204" pitchFamily="34" charset="0"/>
              </a:rPr>
              <a:t> koden finder du på kassen eller under bunden på optageren.</a:t>
            </a:r>
          </a:p>
        </p:txBody>
      </p:sp>
      <p:pic>
        <p:nvPicPr>
          <p:cNvPr id="10" name="Billede 9">
            <a:extLst>
              <a:ext uri="{FF2B5EF4-FFF2-40B4-BE49-F238E27FC236}">
                <a16:creationId xmlns:a16="http://schemas.microsoft.com/office/drawing/2014/main" id="{302065FF-4295-EE42-B341-2680200A0086}"/>
              </a:ext>
            </a:extLst>
          </p:cNvPr>
          <p:cNvPicPr>
            <a:picLocks noChangeAspect="1"/>
          </p:cNvPicPr>
          <p:nvPr/>
        </p:nvPicPr>
        <p:blipFill>
          <a:blip r:embed="rId4" cstate="screen">
            <a:extLst>
              <a:ext uri="{28A0092B-C50C-407E-A947-70E740481C1C}">
                <a14:useLocalDpi xmlns:a14="http://schemas.microsoft.com/office/drawing/2010/main"/>
              </a:ext>
            </a:extLst>
          </a:blip>
          <a:srcRect/>
          <a:stretch/>
        </p:blipFill>
        <p:spPr>
          <a:xfrm>
            <a:off x="407153" y="3259147"/>
            <a:ext cx="831696" cy="1800000"/>
          </a:xfrm>
          <a:prstGeom prst="rect">
            <a:avLst/>
          </a:prstGeom>
        </p:spPr>
      </p:pic>
      <p:sp>
        <p:nvSpPr>
          <p:cNvPr id="11" name="Tekstfelt 10">
            <a:extLst>
              <a:ext uri="{FF2B5EF4-FFF2-40B4-BE49-F238E27FC236}">
                <a16:creationId xmlns:a16="http://schemas.microsoft.com/office/drawing/2014/main" id="{8E1243E7-49FD-A44F-B86A-1EF98E584236}"/>
              </a:ext>
            </a:extLst>
          </p:cNvPr>
          <p:cNvSpPr txBox="1"/>
          <p:nvPr/>
        </p:nvSpPr>
        <p:spPr>
          <a:xfrm>
            <a:off x="366123" y="5130285"/>
            <a:ext cx="1011600" cy="584775"/>
          </a:xfrm>
          <a:prstGeom prst="rect">
            <a:avLst/>
          </a:prstGeom>
          <a:noFill/>
        </p:spPr>
        <p:txBody>
          <a:bodyPr wrap="square" rtlCol="0">
            <a:spAutoFit/>
          </a:bodyPr>
          <a:lstStyle/>
          <a:p>
            <a:r>
              <a:rPr lang="da-DK" sz="800" dirty="0">
                <a:latin typeface="Arial" panose="020B0604020202020204" pitchFamily="34" charset="0"/>
                <a:cs typeface="Arial" panose="020B0604020202020204" pitchFamily="34" charset="0"/>
              </a:rPr>
              <a:t>Når alt er udfyldt, trykker du Done i øverste højre hjørne.</a:t>
            </a:r>
          </a:p>
        </p:txBody>
      </p:sp>
      <p:pic>
        <p:nvPicPr>
          <p:cNvPr id="13" name="Billede 12">
            <a:extLst>
              <a:ext uri="{FF2B5EF4-FFF2-40B4-BE49-F238E27FC236}">
                <a16:creationId xmlns:a16="http://schemas.microsoft.com/office/drawing/2014/main" id="{03F3BF4F-EE49-E54D-A03F-84008ACC9DA6}"/>
              </a:ext>
            </a:extLst>
          </p:cNvPr>
          <p:cNvPicPr>
            <a:picLocks noChangeAspect="1"/>
          </p:cNvPicPr>
          <p:nvPr/>
        </p:nvPicPr>
        <p:blipFill>
          <a:blip r:embed="rId5" cstate="screen">
            <a:extLst>
              <a:ext uri="{28A0092B-C50C-407E-A947-70E740481C1C}">
                <a14:useLocalDpi xmlns:a14="http://schemas.microsoft.com/office/drawing/2010/main"/>
              </a:ext>
            </a:extLst>
          </a:blip>
          <a:srcRect/>
          <a:stretch/>
        </p:blipFill>
        <p:spPr>
          <a:xfrm>
            <a:off x="2095372" y="3259147"/>
            <a:ext cx="934695" cy="1800000"/>
          </a:xfrm>
          <a:prstGeom prst="rect">
            <a:avLst/>
          </a:prstGeom>
        </p:spPr>
      </p:pic>
      <p:sp>
        <p:nvSpPr>
          <p:cNvPr id="14" name="Tekstfelt 13">
            <a:extLst>
              <a:ext uri="{FF2B5EF4-FFF2-40B4-BE49-F238E27FC236}">
                <a16:creationId xmlns:a16="http://schemas.microsoft.com/office/drawing/2014/main" id="{B60DC039-2DCB-6F4E-9A7B-0A2E82C6AC92}"/>
              </a:ext>
            </a:extLst>
          </p:cNvPr>
          <p:cNvSpPr txBox="1"/>
          <p:nvPr/>
        </p:nvSpPr>
        <p:spPr>
          <a:xfrm>
            <a:off x="2018467" y="5059147"/>
            <a:ext cx="1011600" cy="830997"/>
          </a:xfrm>
          <a:prstGeom prst="rect">
            <a:avLst/>
          </a:prstGeom>
          <a:noFill/>
        </p:spPr>
        <p:txBody>
          <a:bodyPr wrap="square" rtlCol="0">
            <a:spAutoFit/>
          </a:bodyPr>
          <a:lstStyle/>
          <a:p>
            <a:r>
              <a:rPr lang="da-DK" sz="800" dirty="0">
                <a:latin typeface="Arial" panose="020B0604020202020204" pitchFamily="34" charset="0"/>
                <a:cs typeface="Arial" panose="020B0604020202020204" pitchFamily="34" charset="0"/>
              </a:rPr>
              <a:t>Din optager er tilføjet og du er nu klar til brug.</a:t>
            </a:r>
            <a:br>
              <a:rPr lang="da-DK" sz="800" dirty="0">
                <a:latin typeface="Arial" panose="020B0604020202020204" pitchFamily="34" charset="0"/>
                <a:cs typeface="Arial" panose="020B0604020202020204" pitchFamily="34" charset="0"/>
              </a:rPr>
            </a:br>
            <a:r>
              <a:rPr lang="da-DK" sz="800" dirty="0">
                <a:latin typeface="Arial" panose="020B0604020202020204" pitchFamily="34" charset="0"/>
                <a:cs typeface="Arial" panose="020B0604020202020204" pitchFamily="34" charset="0"/>
              </a:rPr>
              <a:t>Tryk på et felt, for at vælge din optager</a:t>
            </a:r>
          </a:p>
        </p:txBody>
      </p:sp>
      <p:sp>
        <p:nvSpPr>
          <p:cNvPr id="16" name="Tekstfelt 15">
            <a:extLst>
              <a:ext uri="{FF2B5EF4-FFF2-40B4-BE49-F238E27FC236}">
                <a16:creationId xmlns:a16="http://schemas.microsoft.com/office/drawing/2014/main" id="{5ECA3F77-A0F5-7C40-9A8D-5F84D014A7A6}"/>
              </a:ext>
            </a:extLst>
          </p:cNvPr>
          <p:cNvSpPr txBox="1"/>
          <p:nvPr/>
        </p:nvSpPr>
        <p:spPr>
          <a:xfrm>
            <a:off x="3688405" y="5059147"/>
            <a:ext cx="1011600" cy="707886"/>
          </a:xfrm>
          <a:prstGeom prst="rect">
            <a:avLst/>
          </a:prstGeom>
          <a:noFill/>
        </p:spPr>
        <p:txBody>
          <a:bodyPr wrap="square" rtlCol="0">
            <a:spAutoFit/>
          </a:bodyPr>
          <a:lstStyle/>
          <a:p>
            <a:r>
              <a:rPr lang="da-DK" sz="800" dirty="0">
                <a:latin typeface="Arial" panose="020B0604020202020204" pitchFamily="34" charset="0"/>
                <a:cs typeface="Arial" panose="020B0604020202020204" pitchFamily="34" charset="0"/>
              </a:rPr>
              <a:t>Vælg din optager ved at sætte flueben ud for den. Tryk nu Done øverst</a:t>
            </a:r>
          </a:p>
        </p:txBody>
      </p:sp>
      <p:pic>
        <p:nvPicPr>
          <p:cNvPr id="18" name="Billede 17">
            <a:extLst>
              <a:ext uri="{FF2B5EF4-FFF2-40B4-BE49-F238E27FC236}">
                <a16:creationId xmlns:a16="http://schemas.microsoft.com/office/drawing/2014/main" id="{DDA3FCCC-FCE3-0D44-B21E-015C99A2E8E5}"/>
              </a:ext>
            </a:extLst>
          </p:cNvPr>
          <p:cNvPicPr>
            <a:picLocks noChangeAspect="1"/>
          </p:cNvPicPr>
          <p:nvPr/>
        </p:nvPicPr>
        <p:blipFill>
          <a:blip r:embed="rId6" cstate="screen">
            <a:extLst>
              <a:ext uri="{28A0092B-C50C-407E-A947-70E740481C1C}">
                <a14:useLocalDpi xmlns:a14="http://schemas.microsoft.com/office/drawing/2010/main"/>
              </a:ext>
            </a:extLst>
          </a:blip>
          <a:srcRect/>
          <a:stretch/>
        </p:blipFill>
        <p:spPr>
          <a:xfrm>
            <a:off x="3752985" y="3259147"/>
            <a:ext cx="982528" cy="1800000"/>
          </a:xfrm>
          <a:prstGeom prst="rect">
            <a:avLst/>
          </a:prstGeom>
        </p:spPr>
      </p:pic>
      <p:pic>
        <p:nvPicPr>
          <p:cNvPr id="20" name="Billede 19">
            <a:extLst>
              <a:ext uri="{FF2B5EF4-FFF2-40B4-BE49-F238E27FC236}">
                <a16:creationId xmlns:a16="http://schemas.microsoft.com/office/drawing/2014/main" id="{41B2BF20-FAC9-5440-A993-5DA9941A5B6E}"/>
              </a:ext>
            </a:extLst>
          </p:cNvPr>
          <p:cNvPicPr>
            <a:picLocks noChangeAspect="1"/>
          </p:cNvPicPr>
          <p:nvPr/>
        </p:nvPicPr>
        <p:blipFill>
          <a:blip r:embed="rId7" cstate="screen">
            <a:extLst>
              <a:ext uri="{28A0092B-C50C-407E-A947-70E740481C1C}">
                <a14:useLocalDpi xmlns:a14="http://schemas.microsoft.com/office/drawing/2010/main"/>
              </a:ext>
            </a:extLst>
          </a:blip>
          <a:srcRect/>
          <a:stretch/>
        </p:blipFill>
        <p:spPr>
          <a:xfrm>
            <a:off x="5458431" y="3259147"/>
            <a:ext cx="982528" cy="1800000"/>
          </a:xfrm>
          <a:prstGeom prst="rect">
            <a:avLst/>
          </a:prstGeom>
        </p:spPr>
      </p:pic>
      <p:sp>
        <p:nvSpPr>
          <p:cNvPr id="21" name="Tekstfelt 20">
            <a:extLst>
              <a:ext uri="{FF2B5EF4-FFF2-40B4-BE49-F238E27FC236}">
                <a16:creationId xmlns:a16="http://schemas.microsoft.com/office/drawing/2014/main" id="{4FE1E59B-239B-8843-B503-29E013B98003}"/>
              </a:ext>
            </a:extLst>
          </p:cNvPr>
          <p:cNvSpPr txBox="1"/>
          <p:nvPr/>
        </p:nvSpPr>
        <p:spPr>
          <a:xfrm>
            <a:off x="5427546" y="5059147"/>
            <a:ext cx="1011600" cy="707886"/>
          </a:xfrm>
          <a:prstGeom prst="rect">
            <a:avLst/>
          </a:prstGeom>
          <a:noFill/>
        </p:spPr>
        <p:txBody>
          <a:bodyPr wrap="square" rtlCol="0">
            <a:spAutoFit/>
          </a:bodyPr>
          <a:lstStyle/>
          <a:p>
            <a:r>
              <a:rPr lang="da-DK" sz="800" dirty="0">
                <a:latin typeface="Arial" panose="020B0604020202020204" pitchFamily="34" charset="0"/>
                <a:cs typeface="Arial" panose="020B0604020202020204" pitchFamily="34" charset="0"/>
              </a:rPr>
              <a:t>Det samme gør sig gældende, hvis du ønsker at se gemte optagelser.</a:t>
            </a:r>
          </a:p>
        </p:txBody>
      </p:sp>
      <p:sp>
        <p:nvSpPr>
          <p:cNvPr id="25" name="Tekstfelt 24">
            <a:extLst>
              <a:ext uri="{FF2B5EF4-FFF2-40B4-BE49-F238E27FC236}">
                <a16:creationId xmlns:a16="http://schemas.microsoft.com/office/drawing/2014/main" id="{7D5425E6-EA3D-E548-A9A9-EAF203C987FC}"/>
              </a:ext>
            </a:extLst>
          </p:cNvPr>
          <p:cNvSpPr txBox="1"/>
          <p:nvPr/>
        </p:nvSpPr>
        <p:spPr>
          <a:xfrm>
            <a:off x="405278" y="5848770"/>
            <a:ext cx="5984043" cy="492443"/>
          </a:xfrm>
          <a:prstGeom prst="rect">
            <a:avLst/>
          </a:prstGeom>
          <a:solidFill>
            <a:schemeClr val="bg1">
              <a:lumMod val="85000"/>
            </a:schemeClr>
          </a:solidFill>
        </p:spPr>
        <p:txBody>
          <a:bodyPr wrap="square" rtlCol="0">
            <a:spAutoFit/>
          </a:bodyPr>
          <a:lstStyle/>
          <a:p>
            <a:pPr algn="ctr"/>
            <a:r>
              <a:rPr lang="da-DK" sz="1000" b="1" dirty="0">
                <a:latin typeface="Arial" panose="020B0604020202020204" pitchFamily="34" charset="0"/>
                <a:cs typeface="Arial" panose="020B0604020202020204" pitchFamily="34" charset="0"/>
              </a:rPr>
              <a:t>Guide til at dele optager/kamera fra hovedbruger login</a:t>
            </a:r>
          </a:p>
          <a:p>
            <a:pPr algn="ctr"/>
            <a:r>
              <a:rPr lang="da-DK" sz="800" b="1" dirty="0">
                <a:latin typeface="Arial" panose="020B0604020202020204" pitchFamily="34" charset="0"/>
                <a:cs typeface="Arial" panose="020B0604020202020204" pitchFamily="34" charset="0"/>
              </a:rPr>
              <a:t>Et kamera eller optager kan kun kodes ind på en bruger. Skal der være flere brugere på, skal disse tilføjes gennem hovedbrugeren eller logge ind med samme login. De skal starte med at oprette deres egen Bitvision bruger.</a:t>
            </a:r>
          </a:p>
        </p:txBody>
      </p:sp>
      <p:pic>
        <p:nvPicPr>
          <p:cNvPr id="27" name="Billede 26">
            <a:extLst>
              <a:ext uri="{FF2B5EF4-FFF2-40B4-BE49-F238E27FC236}">
                <a16:creationId xmlns:a16="http://schemas.microsoft.com/office/drawing/2014/main" id="{386B93B2-EDB3-B94A-890D-9B8ADA79A7BD}"/>
              </a:ext>
            </a:extLst>
          </p:cNvPr>
          <p:cNvPicPr>
            <a:picLocks noChangeAspect="1"/>
          </p:cNvPicPr>
          <p:nvPr/>
        </p:nvPicPr>
        <p:blipFill>
          <a:blip r:embed="rId8" cstate="screen">
            <a:extLst>
              <a:ext uri="{28A0092B-C50C-407E-A947-70E740481C1C}">
                <a14:useLocalDpi xmlns:a14="http://schemas.microsoft.com/office/drawing/2010/main"/>
              </a:ext>
            </a:extLst>
          </a:blip>
          <a:srcRect/>
          <a:stretch/>
        </p:blipFill>
        <p:spPr>
          <a:xfrm>
            <a:off x="404576" y="6573474"/>
            <a:ext cx="934695" cy="1800000"/>
          </a:xfrm>
          <a:prstGeom prst="rect">
            <a:avLst/>
          </a:prstGeom>
        </p:spPr>
      </p:pic>
      <p:pic>
        <p:nvPicPr>
          <p:cNvPr id="29" name="Billede 28">
            <a:extLst>
              <a:ext uri="{FF2B5EF4-FFF2-40B4-BE49-F238E27FC236}">
                <a16:creationId xmlns:a16="http://schemas.microsoft.com/office/drawing/2014/main" id="{C8F98DC5-3DB9-B94E-8A01-6E73B3479183}"/>
              </a:ext>
            </a:extLst>
          </p:cNvPr>
          <p:cNvPicPr>
            <a:picLocks noChangeAspect="1"/>
          </p:cNvPicPr>
          <p:nvPr/>
        </p:nvPicPr>
        <p:blipFill>
          <a:blip r:embed="rId9" cstate="screen">
            <a:extLst>
              <a:ext uri="{28A0092B-C50C-407E-A947-70E740481C1C}">
                <a14:useLocalDpi xmlns:a14="http://schemas.microsoft.com/office/drawing/2010/main"/>
              </a:ext>
            </a:extLst>
          </a:blip>
          <a:srcRect/>
          <a:stretch/>
        </p:blipFill>
        <p:spPr>
          <a:xfrm>
            <a:off x="2115706" y="6605793"/>
            <a:ext cx="934695" cy="1800000"/>
          </a:xfrm>
          <a:prstGeom prst="rect">
            <a:avLst/>
          </a:prstGeom>
        </p:spPr>
      </p:pic>
      <p:pic>
        <p:nvPicPr>
          <p:cNvPr id="31" name="Billede 30">
            <a:extLst>
              <a:ext uri="{FF2B5EF4-FFF2-40B4-BE49-F238E27FC236}">
                <a16:creationId xmlns:a16="http://schemas.microsoft.com/office/drawing/2014/main" id="{D3145B91-955D-B242-BB82-0EB17A1D1BA7}"/>
              </a:ext>
            </a:extLst>
          </p:cNvPr>
          <p:cNvPicPr>
            <a:picLocks noChangeAspect="1"/>
          </p:cNvPicPr>
          <p:nvPr/>
        </p:nvPicPr>
        <p:blipFill>
          <a:blip r:embed="rId10" cstate="screen">
            <a:extLst>
              <a:ext uri="{28A0092B-C50C-407E-A947-70E740481C1C}">
                <a14:useLocalDpi xmlns:a14="http://schemas.microsoft.com/office/drawing/2010/main"/>
              </a:ext>
            </a:extLst>
          </a:blip>
          <a:srcRect/>
          <a:stretch/>
        </p:blipFill>
        <p:spPr>
          <a:xfrm>
            <a:off x="3807600" y="6605793"/>
            <a:ext cx="913107" cy="1800000"/>
          </a:xfrm>
          <a:prstGeom prst="rect">
            <a:avLst/>
          </a:prstGeom>
        </p:spPr>
      </p:pic>
      <p:sp>
        <p:nvSpPr>
          <p:cNvPr id="33" name="Tekstfelt 32">
            <a:extLst>
              <a:ext uri="{FF2B5EF4-FFF2-40B4-BE49-F238E27FC236}">
                <a16:creationId xmlns:a16="http://schemas.microsoft.com/office/drawing/2014/main" id="{B2E4CAE9-14B0-734D-80A0-55ABE6B2E7BF}"/>
              </a:ext>
            </a:extLst>
          </p:cNvPr>
          <p:cNvSpPr txBox="1"/>
          <p:nvPr/>
        </p:nvSpPr>
        <p:spPr>
          <a:xfrm>
            <a:off x="362048" y="8394948"/>
            <a:ext cx="1054129" cy="707886"/>
          </a:xfrm>
          <a:prstGeom prst="rect">
            <a:avLst/>
          </a:prstGeom>
          <a:noFill/>
        </p:spPr>
        <p:txBody>
          <a:bodyPr wrap="square" rtlCol="0">
            <a:spAutoFit/>
          </a:bodyPr>
          <a:lstStyle/>
          <a:p>
            <a:r>
              <a:rPr lang="da-DK" sz="800" dirty="0">
                <a:latin typeface="Arial" panose="020B0604020202020204" pitchFamily="34" charset="0"/>
                <a:cs typeface="Arial" panose="020B0604020202020204" pitchFamily="34" charset="0"/>
              </a:rPr>
              <a:t>Under </a:t>
            </a:r>
            <a:r>
              <a:rPr lang="da-DK" sz="800" dirty="0" err="1">
                <a:latin typeface="Arial" panose="020B0604020202020204" pitchFamily="34" charset="0"/>
                <a:cs typeface="Arial" panose="020B0604020202020204" pitchFamily="34" charset="0"/>
              </a:rPr>
              <a:t>device</a:t>
            </a:r>
            <a:r>
              <a:rPr lang="da-DK" sz="800" dirty="0">
                <a:latin typeface="Arial" panose="020B0604020202020204" pitchFamily="34" charset="0"/>
                <a:cs typeface="Arial" panose="020B0604020202020204" pitchFamily="34" charset="0"/>
              </a:rPr>
              <a:t> fra hovedmenuen vælges enhed der ønskes at dele. Tryk på optageren.</a:t>
            </a:r>
          </a:p>
        </p:txBody>
      </p:sp>
      <p:sp>
        <p:nvSpPr>
          <p:cNvPr id="34" name="Tekstfelt 33">
            <a:extLst>
              <a:ext uri="{FF2B5EF4-FFF2-40B4-BE49-F238E27FC236}">
                <a16:creationId xmlns:a16="http://schemas.microsoft.com/office/drawing/2014/main" id="{4832C0E8-76BB-554E-BCB4-07DDE1B0C08F}"/>
              </a:ext>
            </a:extLst>
          </p:cNvPr>
          <p:cNvSpPr txBox="1"/>
          <p:nvPr/>
        </p:nvSpPr>
        <p:spPr>
          <a:xfrm>
            <a:off x="2116566" y="8394948"/>
            <a:ext cx="1011600" cy="461665"/>
          </a:xfrm>
          <a:prstGeom prst="rect">
            <a:avLst/>
          </a:prstGeom>
          <a:noFill/>
        </p:spPr>
        <p:txBody>
          <a:bodyPr wrap="square" rtlCol="0">
            <a:spAutoFit/>
          </a:bodyPr>
          <a:lstStyle/>
          <a:p>
            <a:r>
              <a:rPr lang="da-DK" sz="800" dirty="0">
                <a:latin typeface="Arial" panose="020B0604020202020204" pitchFamily="34" charset="0"/>
                <a:cs typeface="Arial" panose="020B0604020202020204" pitchFamily="34" charset="0"/>
              </a:rPr>
              <a:t>Under enheder tryk på ”</a:t>
            </a:r>
            <a:r>
              <a:rPr lang="da-DK" sz="800" dirty="0" err="1">
                <a:latin typeface="Arial" panose="020B0604020202020204" pitchFamily="34" charset="0"/>
                <a:cs typeface="Arial" panose="020B0604020202020204" pitchFamily="34" charset="0"/>
              </a:rPr>
              <a:t>Share</a:t>
            </a:r>
            <a:r>
              <a:rPr lang="da-DK" sz="800" dirty="0">
                <a:latin typeface="Arial" panose="020B0604020202020204" pitchFamily="34" charset="0"/>
                <a:cs typeface="Arial" panose="020B0604020202020204" pitchFamily="34" charset="0"/>
              </a:rPr>
              <a:t> </a:t>
            </a:r>
            <a:r>
              <a:rPr lang="da-DK" sz="800" dirty="0" err="1">
                <a:latin typeface="Arial" panose="020B0604020202020204" pitchFamily="34" charset="0"/>
                <a:cs typeface="Arial" panose="020B0604020202020204" pitchFamily="34" charset="0"/>
              </a:rPr>
              <a:t>device</a:t>
            </a:r>
            <a:r>
              <a:rPr lang="da-DK" sz="800" dirty="0">
                <a:latin typeface="Arial" panose="020B0604020202020204" pitchFamily="34" charset="0"/>
                <a:cs typeface="Arial" panose="020B0604020202020204" pitchFamily="34" charset="0"/>
              </a:rPr>
              <a:t>”</a:t>
            </a:r>
          </a:p>
        </p:txBody>
      </p:sp>
      <p:sp>
        <p:nvSpPr>
          <p:cNvPr id="35" name="Tekstfelt 34">
            <a:extLst>
              <a:ext uri="{FF2B5EF4-FFF2-40B4-BE49-F238E27FC236}">
                <a16:creationId xmlns:a16="http://schemas.microsoft.com/office/drawing/2014/main" id="{704F2A89-701B-F14A-B3FF-6DD115E67BE9}"/>
              </a:ext>
            </a:extLst>
          </p:cNvPr>
          <p:cNvSpPr txBox="1"/>
          <p:nvPr/>
        </p:nvSpPr>
        <p:spPr>
          <a:xfrm>
            <a:off x="3738646" y="8394948"/>
            <a:ext cx="1011600" cy="1077218"/>
          </a:xfrm>
          <a:prstGeom prst="rect">
            <a:avLst/>
          </a:prstGeom>
          <a:noFill/>
        </p:spPr>
        <p:txBody>
          <a:bodyPr wrap="square" rtlCol="0">
            <a:spAutoFit/>
          </a:bodyPr>
          <a:lstStyle/>
          <a:p>
            <a:r>
              <a:rPr lang="da-DK" sz="800" dirty="0">
                <a:latin typeface="Arial" panose="020B0604020202020204" pitchFamily="34" charset="0"/>
                <a:cs typeface="Arial" panose="020B0604020202020204" pitchFamily="34" charset="0"/>
              </a:rPr>
              <a:t>QR koden der kommer frem, kan en ny </a:t>
            </a:r>
            <a:r>
              <a:rPr lang="da-DK" sz="800" dirty="0" err="1">
                <a:latin typeface="Arial" panose="020B0604020202020204" pitchFamily="34" charset="0"/>
                <a:cs typeface="Arial" panose="020B0604020202020204" pitchFamily="34" charset="0"/>
              </a:rPr>
              <a:t>Bitvison</a:t>
            </a:r>
            <a:r>
              <a:rPr lang="da-DK" sz="800" dirty="0">
                <a:latin typeface="Arial" panose="020B0604020202020204" pitchFamily="34" charset="0"/>
                <a:cs typeface="Arial" panose="020B0604020202020204" pitchFamily="34" charset="0"/>
              </a:rPr>
              <a:t> bruger scanne og dermed få adgang til dit system. (uden at kende koderne)</a:t>
            </a:r>
          </a:p>
        </p:txBody>
      </p:sp>
      <p:pic>
        <p:nvPicPr>
          <p:cNvPr id="39" name="Billede 38">
            <a:extLst>
              <a:ext uri="{FF2B5EF4-FFF2-40B4-BE49-F238E27FC236}">
                <a16:creationId xmlns:a16="http://schemas.microsoft.com/office/drawing/2014/main" id="{CF687FF7-078E-1547-BA6B-B701C3B7494B}"/>
              </a:ext>
            </a:extLst>
          </p:cNvPr>
          <p:cNvPicPr>
            <a:picLocks noChangeAspect="1"/>
          </p:cNvPicPr>
          <p:nvPr/>
        </p:nvPicPr>
        <p:blipFill>
          <a:blip r:embed="rId11" cstate="screen">
            <a:extLst>
              <a:ext uri="{28A0092B-C50C-407E-A947-70E740481C1C}">
                <a14:useLocalDpi xmlns:a14="http://schemas.microsoft.com/office/drawing/2010/main"/>
              </a:ext>
            </a:extLst>
          </a:blip>
          <a:srcRect/>
          <a:stretch/>
        </p:blipFill>
        <p:spPr>
          <a:xfrm>
            <a:off x="5372870" y="6605793"/>
            <a:ext cx="917257" cy="1800000"/>
          </a:xfrm>
          <a:prstGeom prst="rect">
            <a:avLst/>
          </a:prstGeom>
        </p:spPr>
      </p:pic>
      <p:sp>
        <p:nvSpPr>
          <p:cNvPr id="40" name="Tekstfelt 39">
            <a:extLst>
              <a:ext uri="{FF2B5EF4-FFF2-40B4-BE49-F238E27FC236}">
                <a16:creationId xmlns:a16="http://schemas.microsoft.com/office/drawing/2014/main" id="{4E312F43-EB22-BB4A-B694-34727B2D2C96}"/>
              </a:ext>
            </a:extLst>
          </p:cNvPr>
          <p:cNvSpPr txBox="1"/>
          <p:nvPr/>
        </p:nvSpPr>
        <p:spPr>
          <a:xfrm>
            <a:off x="5351988" y="8394948"/>
            <a:ext cx="1011600" cy="1077218"/>
          </a:xfrm>
          <a:prstGeom prst="rect">
            <a:avLst/>
          </a:prstGeom>
          <a:noFill/>
        </p:spPr>
        <p:txBody>
          <a:bodyPr wrap="square" rtlCol="0">
            <a:spAutoFit/>
          </a:bodyPr>
          <a:lstStyle/>
          <a:p>
            <a:r>
              <a:rPr lang="da-DK" sz="800" dirty="0">
                <a:latin typeface="Arial" panose="020B0604020202020204" pitchFamily="34" charset="0"/>
                <a:cs typeface="Arial" panose="020B0604020202020204" pitchFamily="34" charset="0"/>
              </a:rPr>
              <a:t>Under QR koden kommer underbrugere til at stå. Ved at trykke på dem kan du slette dem igen fra dit system.</a:t>
            </a:r>
          </a:p>
        </p:txBody>
      </p:sp>
      <p:pic>
        <p:nvPicPr>
          <p:cNvPr id="28" name="Billede 27">
            <a:extLst>
              <a:ext uri="{FF2B5EF4-FFF2-40B4-BE49-F238E27FC236}">
                <a16:creationId xmlns:a16="http://schemas.microsoft.com/office/drawing/2014/main" id="{B9BAB17F-3170-274D-856D-099966AF99B5}"/>
              </a:ext>
            </a:extLst>
          </p:cNvPr>
          <p:cNvPicPr>
            <a:picLocks noChangeAspect="1"/>
          </p:cNvPicPr>
          <p:nvPr/>
        </p:nvPicPr>
        <p:blipFill>
          <a:blip r:embed="rId12" cstate="screen">
            <a:extLst>
              <a:ext uri="{28A0092B-C50C-407E-A947-70E740481C1C}">
                <a14:useLocalDpi xmlns:a14="http://schemas.microsoft.com/office/drawing/2010/main"/>
              </a:ext>
            </a:extLst>
          </a:blip>
          <a:srcRect/>
          <a:stretch/>
        </p:blipFill>
        <p:spPr>
          <a:xfrm>
            <a:off x="2099560" y="387245"/>
            <a:ext cx="931683" cy="1800000"/>
          </a:xfrm>
          <a:prstGeom prst="rect">
            <a:avLst/>
          </a:prstGeom>
        </p:spPr>
      </p:pic>
      <p:cxnSp>
        <p:nvCxnSpPr>
          <p:cNvPr id="30" name="Lige pilforbindelse 29">
            <a:extLst>
              <a:ext uri="{FF2B5EF4-FFF2-40B4-BE49-F238E27FC236}">
                <a16:creationId xmlns:a16="http://schemas.microsoft.com/office/drawing/2014/main" id="{32AD8981-9B5E-F04B-946E-F5985B97B5EF}"/>
              </a:ext>
            </a:extLst>
          </p:cNvPr>
          <p:cNvCxnSpPr/>
          <p:nvPr/>
        </p:nvCxnSpPr>
        <p:spPr>
          <a:xfrm flipH="1">
            <a:off x="5857788" y="578721"/>
            <a:ext cx="263950" cy="4430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Lige pilforbindelse 31">
            <a:extLst>
              <a:ext uri="{FF2B5EF4-FFF2-40B4-BE49-F238E27FC236}">
                <a16:creationId xmlns:a16="http://schemas.microsoft.com/office/drawing/2014/main" id="{25F5FA31-36DA-AD49-9527-13274FD4B5DF}"/>
              </a:ext>
            </a:extLst>
          </p:cNvPr>
          <p:cNvCxnSpPr/>
          <p:nvPr/>
        </p:nvCxnSpPr>
        <p:spPr>
          <a:xfrm flipH="1">
            <a:off x="1180232" y="2967359"/>
            <a:ext cx="263950" cy="4430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Lige pilforbindelse 35">
            <a:extLst>
              <a:ext uri="{FF2B5EF4-FFF2-40B4-BE49-F238E27FC236}">
                <a16:creationId xmlns:a16="http://schemas.microsoft.com/office/drawing/2014/main" id="{842BB99E-3847-B948-819C-1CF2EC497178}"/>
              </a:ext>
            </a:extLst>
          </p:cNvPr>
          <p:cNvCxnSpPr/>
          <p:nvPr/>
        </p:nvCxnSpPr>
        <p:spPr>
          <a:xfrm flipH="1">
            <a:off x="2430744" y="3281723"/>
            <a:ext cx="263950" cy="4430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Lige pilforbindelse 36">
            <a:extLst>
              <a:ext uri="{FF2B5EF4-FFF2-40B4-BE49-F238E27FC236}">
                <a16:creationId xmlns:a16="http://schemas.microsoft.com/office/drawing/2014/main" id="{A411EB05-8969-9E4F-9245-83887CAFF280}"/>
              </a:ext>
            </a:extLst>
          </p:cNvPr>
          <p:cNvCxnSpPr>
            <a:cxnSpLocks/>
          </p:cNvCxnSpPr>
          <p:nvPr/>
        </p:nvCxnSpPr>
        <p:spPr>
          <a:xfrm flipV="1">
            <a:off x="4503456" y="2839677"/>
            <a:ext cx="585277" cy="2553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Lige pilforbindelse 37">
            <a:extLst>
              <a:ext uri="{FF2B5EF4-FFF2-40B4-BE49-F238E27FC236}">
                <a16:creationId xmlns:a16="http://schemas.microsoft.com/office/drawing/2014/main" id="{F81689A8-3723-F94F-806C-EACA1B65920C}"/>
              </a:ext>
            </a:extLst>
          </p:cNvPr>
          <p:cNvCxnSpPr>
            <a:cxnSpLocks/>
          </p:cNvCxnSpPr>
          <p:nvPr/>
        </p:nvCxnSpPr>
        <p:spPr>
          <a:xfrm flipH="1" flipV="1">
            <a:off x="4698099" y="3421412"/>
            <a:ext cx="230035" cy="2004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41" name="Billede 40">
            <a:extLst>
              <a:ext uri="{FF2B5EF4-FFF2-40B4-BE49-F238E27FC236}">
                <a16:creationId xmlns:a16="http://schemas.microsoft.com/office/drawing/2014/main" id="{A6DF76E1-A904-1B4B-9C41-9893F62E9CCE}"/>
              </a:ext>
            </a:extLst>
          </p:cNvPr>
          <p:cNvPicPr>
            <a:picLocks noChangeAspect="1"/>
          </p:cNvPicPr>
          <p:nvPr/>
        </p:nvPicPr>
        <p:blipFill>
          <a:blip r:embed="rId13" cstate="screen">
            <a:extLst>
              <a:ext uri="{28A0092B-C50C-407E-A947-70E740481C1C}">
                <a14:useLocalDpi xmlns:a14="http://schemas.microsoft.com/office/drawing/2010/main"/>
              </a:ext>
            </a:extLst>
          </a:blip>
          <a:srcRect/>
          <a:stretch/>
        </p:blipFill>
        <p:spPr>
          <a:xfrm>
            <a:off x="362048" y="387245"/>
            <a:ext cx="831696" cy="1800000"/>
          </a:xfrm>
          <a:prstGeom prst="rect">
            <a:avLst/>
          </a:prstGeom>
        </p:spPr>
      </p:pic>
      <p:cxnSp>
        <p:nvCxnSpPr>
          <p:cNvPr id="42" name="Lige pilforbindelse 41">
            <a:extLst>
              <a:ext uri="{FF2B5EF4-FFF2-40B4-BE49-F238E27FC236}">
                <a16:creationId xmlns:a16="http://schemas.microsoft.com/office/drawing/2014/main" id="{0D3E3BBA-D720-AF4A-9CC7-4E227A979C69}"/>
              </a:ext>
            </a:extLst>
          </p:cNvPr>
          <p:cNvCxnSpPr/>
          <p:nvPr/>
        </p:nvCxnSpPr>
        <p:spPr>
          <a:xfrm flipH="1">
            <a:off x="691026" y="1200988"/>
            <a:ext cx="263950" cy="4430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3" name="Tekstfelt 42">
            <a:extLst>
              <a:ext uri="{FF2B5EF4-FFF2-40B4-BE49-F238E27FC236}">
                <a16:creationId xmlns:a16="http://schemas.microsoft.com/office/drawing/2014/main" id="{302B3AB4-C635-834C-935C-3BDD5C96EB46}"/>
              </a:ext>
            </a:extLst>
          </p:cNvPr>
          <p:cNvSpPr txBox="1"/>
          <p:nvPr/>
        </p:nvSpPr>
        <p:spPr>
          <a:xfrm>
            <a:off x="300607" y="2269115"/>
            <a:ext cx="1011600" cy="338554"/>
          </a:xfrm>
          <a:prstGeom prst="rect">
            <a:avLst/>
          </a:prstGeom>
          <a:noFill/>
        </p:spPr>
        <p:txBody>
          <a:bodyPr wrap="square" rtlCol="0">
            <a:spAutoFit/>
          </a:bodyPr>
          <a:lstStyle/>
          <a:p>
            <a:r>
              <a:rPr lang="da-DK" sz="800" dirty="0">
                <a:latin typeface="Arial" panose="020B0604020202020204" pitchFamily="34" charset="0"/>
                <a:cs typeface="Arial" panose="020B0604020202020204" pitchFamily="34" charset="0"/>
              </a:rPr>
              <a:t>Her vælger du </a:t>
            </a:r>
            <a:br>
              <a:rPr lang="da-DK" sz="800" dirty="0">
                <a:latin typeface="Arial" panose="020B0604020202020204" pitchFamily="34" charset="0"/>
                <a:cs typeface="Arial" panose="020B0604020202020204" pitchFamily="34" charset="0"/>
              </a:rPr>
            </a:br>
            <a:r>
              <a:rPr lang="da-DK" sz="800" dirty="0">
                <a:latin typeface="Arial" panose="020B0604020202020204" pitchFamily="34" charset="0"/>
                <a:cs typeface="Arial" panose="020B0604020202020204" pitchFamily="34" charset="0"/>
              </a:rPr>
              <a:t>SN </a:t>
            </a:r>
            <a:r>
              <a:rPr lang="da-DK" sz="800" dirty="0" err="1">
                <a:latin typeface="Arial" panose="020B0604020202020204" pitchFamily="34" charset="0"/>
                <a:cs typeface="Arial" panose="020B0604020202020204" pitchFamily="34" charset="0"/>
              </a:rPr>
              <a:t>Add</a:t>
            </a:r>
            <a:endParaRPr lang="da-DK" sz="800" dirty="0">
              <a:latin typeface="Arial" panose="020B0604020202020204" pitchFamily="34" charset="0"/>
              <a:cs typeface="Arial" panose="020B0604020202020204" pitchFamily="34" charset="0"/>
            </a:endParaRPr>
          </a:p>
        </p:txBody>
      </p:sp>
      <p:sp>
        <p:nvSpPr>
          <p:cNvPr id="44" name="Tekstfelt 43">
            <a:extLst>
              <a:ext uri="{FF2B5EF4-FFF2-40B4-BE49-F238E27FC236}">
                <a16:creationId xmlns:a16="http://schemas.microsoft.com/office/drawing/2014/main" id="{F6BCB7DD-D184-2349-818A-66A8DE54A811}"/>
              </a:ext>
            </a:extLst>
          </p:cNvPr>
          <p:cNvSpPr txBox="1"/>
          <p:nvPr/>
        </p:nvSpPr>
        <p:spPr>
          <a:xfrm>
            <a:off x="85862" y="297583"/>
            <a:ext cx="214745" cy="369332"/>
          </a:xfrm>
          <a:prstGeom prst="rect">
            <a:avLst/>
          </a:prstGeom>
          <a:noFill/>
        </p:spPr>
        <p:txBody>
          <a:bodyPr wrap="square" rtlCol="0">
            <a:spAutoFit/>
          </a:bodyPr>
          <a:lstStyle/>
          <a:p>
            <a:r>
              <a:rPr lang="da-DK" dirty="0"/>
              <a:t>9</a:t>
            </a:r>
          </a:p>
        </p:txBody>
      </p:sp>
      <p:sp>
        <p:nvSpPr>
          <p:cNvPr id="45" name="Tekstfelt 44">
            <a:extLst>
              <a:ext uri="{FF2B5EF4-FFF2-40B4-BE49-F238E27FC236}">
                <a16:creationId xmlns:a16="http://schemas.microsoft.com/office/drawing/2014/main" id="{DCE3CAE6-DA99-D04B-9786-3A371F3F744D}"/>
              </a:ext>
            </a:extLst>
          </p:cNvPr>
          <p:cNvSpPr txBox="1"/>
          <p:nvPr/>
        </p:nvSpPr>
        <p:spPr>
          <a:xfrm>
            <a:off x="1751660" y="297583"/>
            <a:ext cx="416591" cy="369332"/>
          </a:xfrm>
          <a:prstGeom prst="rect">
            <a:avLst/>
          </a:prstGeom>
          <a:noFill/>
        </p:spPr>
        <p:txBody>
          <a:bodyPr wrap="square" rtlCol="0">
            <a:spAutoFit/>
          </a:bodyPr>
          <a:lstStyle/>
          <a:p>
            <a:r>
              <a:rPr lang="da-DK" dirty="0"/>
              <a:t>10</a:t>
            </a:r>
          </a:p>
        </p:txBody>
      </p:sp>
      <p:sp>
        <p:nvSpPr>
          <p:cNvPr id="46" name="Tekstfelt 45">
            <a:extLst>
              <a:ext uri="{FF2B5EF4-FFF2-40B4-BE49-F238E27FC236}">
                <a16:creationId xmlns:a16="http://schemas.microsoft.com/office/drawing/2014/main" id="{D6C8F6EA-53BB-7541-A5E9-0C34227317B7}"/>
              </a:ext>
            </a:extLst>
          </p:cNvPr>
          <p:cNvSpPr txBox="1"/>
          <p:nvPr/>
        </p:nvSpPr>
        <p:spPr>
          <a:xfrm>
            <a:off x="3443221" y="297583"/>
            <a:ext cx="416591" cy="369332"/>
          </a:xfrm>
          <a:prstGeom prst="rect">
            <a:avLst/>
          </a:prstGeom>
          <a:noFill/>
        </p:spPr>
        <p:txBody>
          <a:bodyPr wrap="square" rtlCol="0">
            <a:spAutoFit/>
          </a:bodyPr>
          <a:lstStyle/>
          <a:p>
            <a:r>
              <a:rPr lang="da-DK" dirty="0"/>
              <a:t>11</a:t>
            </a:r>
          </a:p>
        </p:txBody>
      </p:sp>
      <p:sp>
        <p:nvSpPr>
          <p:cNvPr id="47" name="Tekstfelt 46">
            <a:extLst>
              <a:ext uri="{FF2B5EF4-FFF2-40B4-BE49-F238E27FC236}">
                <a16:creationId xmlns:a16="http://schemas.microsoft.com/office/drawing/2014/main" id="{599DF367-1F46-CC41-83A0-6FDA8DCA9B64}"/>
              </a:ext>
            </a:extLst>
          </p:cNvPr>
          <p:cNvSpPr txBox="1"/>
          <p:nvPr/>
        </p:nvSpPr>
        <p:spPr>
          <a:xfrm>
            <a:off x="5107038" y="297583"/>
            <a:ext cx="416590" cy="369332"/>
          </a:xfrm>
          <a:prstGeom prst="rect">
            <a:avLst/>
          </a:prstGeom>
          <a:noFill/>
        </p:spPr>
        <p:txBody>
          <a:bodyPr wrap="square" rtlCol="0">
            <a:spAutoFit/>
          </a:bodyPr>
          <a:lstStyle/>
          <a:p>
            <a:r>
              <a:rPr lang="da-DK" dirty="0"/>
              <a:t>12</a:t>
            </a:r>
          </a:p>
        </p:txBody>
      </p:sp>
      <p:sp>
        <p:nvSpPr>
          <p:cNvPr id="48" name="Tekstfelt 47">
            <a:extLst>
              <a:ext uri="{FF2B5EF4-FFF2-40B4-BE49-F238E27FC236}">
                <a16:creationId xmlns:a16="http://schemas.microsoft.com/office/drawing/2014/main" id="{0DCD5F1E-E5D4-DC4B-9778-F13A7CB2A980}"/>
              </a:ext>
            </a:extLst>
          </p:cNvPr>
          <p:cNvSpPr txBox="1"/>
          <p:nvPr/>
        </p:nvSpPr>
        <p:spPr>
          <a:xfrm>
            <a:off x="40724" y="3157857"/>
            <a:ext cx="416590" cy="369332"/>
          </a:xfrm>
          <a:prstGeom prst="rect">
            <a:avLst/>
          </a:prstGeom>
          <a:noFill/>
        </p:spPr>
        <p:txBody>
          <a:bodyPr wrap="square" rtlCol="0">
            <a:spAutoFit/>
          </a:bodyPr>
          <a:lstStyle/>
          <a:p>
            <a:r>
              <a:rPr lang="da-DK" dirty="0"/>
              <a:t>13</a:t>
            </a:r>
          </a:p>
        </p:txBody>
      </p:sp>
      <p:sp>
        <p:nvSpPr>
          <p:cNvPr id="49" name="Tekstfelt 48">
            <a:extLst>
              <a:ext uri="{FF2B5EF4-FFF2-40B4-BE49-F238E27FC236}">
                <a16:creationId xmlns:a16="http://schemas.microsoft.com/office/drawing/2014/main" id="{AA83200A-6710-8A45-8084-2EEE66CEBEE3}"/>
              </a:ext>
            </a:extLst>
          </p:cNvPr>
          <p:cNvSpPr txBox="1"/>
          <p:nvPr/>
        </p:nvSpPr>
        <p:spPr>
          <a:xfrm>
            <a:off x="1745591" y="3152277"/>
            <a:ext cx="416590" cy="369332"/>
          </a:xfrm>
          <a:prstGeom prst="rect">
            <a:avLst/>
          </a:prstGeom>
          <a:noFill/>
        </p:spPr>
        <p:txBody>
          <a:bodyPr wrap="square" rtlCol="0">
            <a:spAutoFit/>
          </a:bodyPr>
          <a:lstStyle/>
          <a:p>
            <a:r>
              <a:rPr lang="da-DK" dirty="0"/>
              <a:t>14</a:t>
            </a:r>
          </a:p>
        </p:txBody>
      </p:sp>
      <p:sp>
        <p:nvSpPr>
          <p:cNvPr id="50" name="Tekstfelt 49">
            <a:extLst>
              <a:ext uri="{FF2B5EF4-FFF2-40B4-BE49-F238E27FC236}">
                <a16:creationId xmlns:a16="http://schemas.microsoft.com/office/drawing/2014/main" id="{BE76AFAB-8D9F-CD45-83FA-C95D98BE7A4E}"/>
              </a:ext>
            </a:extLst>
          </p:cNvPr>
          <p:cNvSpPr txBox="1"/>
          <p:nvPr/>
        </p:nvSpPr>
        <p:spPr>
          <a:xfrm>
            <a:off x="3379848" y="3164129"/>
            <a:ext cx="416590" cy="369332"/>
          </a:xfrm>
          <a:prstGeom prst="rect">
            <a:avLst/>
          </a:prstGeom>
          <a:noFill/>
        </p:spPr>
        <p:txBody>
          <a:bodyPr wrap="square" rtlCol="0">
            <a:spAutoFit/>
          </a:bodyPr>
          <a:lstStyle/>
          <a:p>
            <a:r>
              <a:rPr lang="da-DK" dirty="0"/>
              <a:t>15</a:t>
            </a:r>
          </a:p>
        </p:txBody>
      </p:sp>
      <p:sp>
        <p:nvSpPr>
          <p:cNvPr id="51" name="Tekstfelt 50">
            <a:extLst>
              <a:ext uri="{FF2B5EF4-FFF2-40B4-BE49-F238E27FC236}">
                <a16:creationId xmlns:a16="http://schemas.microsoft.com/office/drawing/2014/main" id="{781DF588-DAC1-904D-B531-751BBE825EF3}"/>
              </a:ext>
            </a:extLst>
          </p:cNvPr>
          <p:cNvSpPr txBox="1"/>
          <p:nvPr/>
        </p:nvSpPr>
        <p:spPr>
          <a:xfrm>
            <a:off x="5121808" y="3189262"/>
            <a:ext cx="416590" cy="369332"/>
          </a:xfrm>
          <a:prstGeom prst="rect">
            <a:avLst/>
          </a:prstGeom>
          <a:noFill/>
        </p:spPr>
        <p:txBody>
          <a:bodyPr wrap="square" rtlCol="0">
            <a:spAutoFit/>
          </a:bodyPr>
          <a:lstStyle/>
          <a:p>
            <a:r>
              <a:rPr lang="da-DK" dirty="0"/>
              <a:t>16</a:t>
            </a:r>
          </a:p>
        </p:txBody>
      </p:sp>
      <p:sp>
        <p:nvSpPr>
          <p:cNvPr id="52" name="Tekstfelt 51">
            <a:extLst>
              <a:ext uri="{FF2B5EF4-FFF2-40B4-BE49-F238E27FC236}">
                <a16:creationId xmlns:a16="http://schemas.microsoft.com/office/drawing/2014/main" id="{3DD4C45C-C517-264C-8B76-852DB431E69B}"/>
              </a:ext>
            </a:extLst>
          </p:cNvPr>
          <p:cNvSpPr txBox="1"/>
          <p:nvPr/>
        </p:nvSpPr>
        <p:spPr>
          <a:xfrm>
            <a:off x="160795" y="6501006"/>
            <a:ext cx="416590" cy="369332"/>
          </a:xfrm>
          <a:prstGeom prst="rect">
            <a:avLst/>
          </a:prstGeom>
          <a:noFill/>
        </p:spPr>
        <p:txBody>
          <a:bodyPr wrap="square" rtlCol="0">
            <a:spAutoFit/>
          </a:bodyPr>
          <a:lstStyle/>
          <a:p>
            <a:r>
              <a:rPr lang="da-DK" dirty="0"/>
              <a:t>1</a:t>
            </a:r>
          </a:p>
        </p:txBody>
      </p:sp>
      <p:sp>
        <p:nvSpPr>
          <p:cNvPr id="53" name="Tekstfelt 52">
            <a:extLst>
              <a:ext uri="{FF2B5EF4-FFF2-40B4-BE49-F238E27FC236}">
                <a16:creationId xmlns:a16="http://schemas.microsoft.com/office/drawing/2014/main" id="{75CF3A58-C883-9443-BC54-C9E3C8F4EB38}"/>
              </a:ext>
            </a:extLst>
          </p:cNvPr>
          <p:cNvSpPr txBox="1"/>
          <p:nvPr/>
        </p:nvSpPr>
        <p:spPr>
          <a:xfrm>
            <a:off x="1891200" y="6501876"/>
            <a:ext cx="416590" cy="369332"/>
          </a:xfrm>
          <a:prstGeom prst="rect">
            <a:avLst/>
          </a:prstGeom>
          <a:noFill/>
        </p:spPr>
        <p:txBody>
          <a:bodyPr wrap="square" rtlCol="0">
            <a:spAutoFit/>
          </a:bodyPr>
          <a:lstStyle/>
          <a:p>
            <a:r>
              <a:rPr lang="da-DK" dirty="0"/>
              <a:t>2</a:t>
            </a:r>
          </a:p>
        </p:txBody>
      </p:sp>
      <p:sp>
        <p:nvSpPr>
          <p:cNvPr id="54" name="Tekstfelt 53">
            <a:extLst>
              <a:ext uri="{FF2B5EF4-FFF2-40B4-BE49-F238E27FC236}">
                <a16:creationId xmlns:a16="http://schemas.microsoft.com/office/drawing/2014/main" id="{DB41F810-C102-1F4C-9AD1-6B9180FD07B3}"/>
              </a:ext>
            </a:extLst>
          </p:cNvPr>
          <p:cNvSpPr txBox="1"/>
          <p:nvPr/>
        </p:nvSpPr>
        <p:spPr>
          <a:xfrm>
            <a:off x="3541635" y="6503831"/>
            <a:ext cx="416590" cy="369332"/>
          </a:xfrm>
          <a:prstGeom prst="rect">
            <a:avLst/>
          </a:prstGeom>
          <a:noFill/>
        </p:spPr>
        <p:txBody>
          <a:bodyPr wrap="square" rtlCol="0">
            <a:spAutoFit/>
          </a:bodyPr>
          <a:lstStyle/>
          <a:p>
            <a:r>
              <a:rPr lang="da-DK" dirty="0"/>
              <a:t>3</a:t>
            </a:r>
          </a:p>
        </p:txBody>
      </p:sp>
      <p:sp>
        <p:nvSpPr>
          <p:cNvPr id="55" name="Tekstfelt 54">
            <a:extLst>
              <a:ext uri="{FF2B5EF4-FFF2-40B4-BE49-F238E27FC236}">
                <a16:creationId xmlns:a16="http://schemas.microsoft.com/office/drawing/2014/main" id="{209A90F6-33B2-7B40-851A-BA1BFF1B6FC0}"/>
              </a:ext>
            </a:extLst>
          </p:cNvPr>
          <p:cNvSpPr txBox="1"/>
          <p:nvPr/>
        </p:nvSpPr>
        <p:spPr>
          <a:xfrm>
            <a:off x="5107038" y="6503831"/>
            <a:ext cx="416590" cy="369332"/>
          </a:xfrm>
          <a:prstGeom prst="rect">
            <a:avLst/>
          </a:prstGeom>
          <a:noFill/>
        </p:spPr>
        <p:txBody>
          <a:bodyPr wrap="square" rtlCol="0">
            <a:spAutoFit/>
          </a:bodyPr>
          <a:lstStyle/>
          <a:p>
            <a:r>
              <a:rPr lang="da-DK" dirty="0"/>
              <a:t>4</a:t>
            </a:r>
          </a:p>
        </p:txBody>
      </p:sp>
    </p:spTree>
    <p:extLst>
      <p:ext uri="{BB962C8B-B14F-4D97-AF65-F5344CB8AC3E}">
        <p14:creationId xmlns:p14="http://schemas.microsoft.com/office/powerpoint/2010/main" val="1135836793"/>
      </p:ext>
    </p:extLst>
  </p:cSld>
  <p:clrMapOvr>
    <a:masterClrMapping/>
  </p:clrMapOvr>
</p:sld>
</file>

<file path=ppt/theme/theme1.xml><?xml version="1.0" encoding="utf-8"?>
<a:theme xmlns:a="http://schemas.openxmlformats.org/drawingml/2006/main" name="Office-tema">
  <a:themeElements>
    <a:clrScheme name="Office-t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3008</TotalTime>
  <Words>431</Words>
  <Application>Microsoft Macintosh PowerPoint</Application>
  <PresentationFormat>Brugerdefineret</PresentationFormat>
  <Paragraphs>50</Paragraphs>
  <Slides>2</Slides>
  <Notes>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2</vt:i4>
      </vt:variant>
    </vt:vector>
  </HeadingPairs>
  <TitlesOfParts>
    <vt:vector size="6" baseType="lpstr">
      <vt:lpstr>Arial</vt:lpstr>
      <vt:lpstr>Calibri</vt:lpstr>
      <vt:lpstr>Calibri Light</vt:lpstr>
      <vt:lpstr>Office-tema</vt:lpstr>
      <vt:lpstr>PowerPoint-præsentation</vt:lpstr>
      <vt:lpstr>PowerPoint-præsentation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Bjørn Nielsen</dc:creator>
  <cp:lastModifiedBy>Anders Madsen</cp:lastModifiedBy>
  <cp:revision>31</cp:revision>
  <cp:lastPrinted>2019-10-04T13:26:06Z</cp:lastPrinted>
  <dcterms:created xsi:type="dcterms:W3CDTF">2018-07-02T12:21:37Z</dcterms:created>
  <dcterms:modified xsi:type="dcterms:W3CDTF">2019-10-04T13:26:11Z</dcterms:modified>
</cp:coreProperties>
</file>